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522" r:id="rId2"/>
    <p:sldId id="471" r:id="rId3"/>
    <p:sldId id="477" r:id="rId4"/>
    <p:sldId id="478" r:id="rId5"/>
    <p:sldId id="481" r:id="rId6"/>
    <p:sldId id="514" r:id="rId7"/>
    <p:sldId id="519" r:id="rId8"/>
    <p:sldId id="520" r:id="rId9"/>
    <p:sldId id="513" r:id="rId10"/>
    <p:sldId id="507" r:id="rId11"/>
    <p:sldId id="499" r:id="rId12"/>
    <p:sldId id="515" r:id="rId13"/>
    <p:sldId id="518" r:id="rId14"/>
    <p:sldId id="521" r:id="rId15"/>
    <p:sldId id="516" r:id="rId1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0B629CA-AB40-496B-8909-FD6AC06B67A5}">
          <p14:sldIdLst>
            <p14:sldId id="522"/>
            <p14:sldId id="471"/>
            <p14:sldId id="477"/>
            <p14:sldId id="478"/>
            <p14:sldId id="481"/>
            <p14:sldId id="514"/>
            <p14:sldId id="519"/>
            <p14:sldId id="520"/>
            <p14:sldId id="513"/>
          </p14:sldIdLst>
        </p14:section>
        <p14:section name="Раздел без заголовка" id="{DB1D7B38-8A4D-46CC-A0FF-6A6C1299E1ED}">
          <p14:sldIdLst>
            <p14:sldId id="507"/>
            <p14:sldId id="499"/>
            <p14:sldId id="515"/>
            <p14:sldId id="518"/>
            <p14:sldId id="521"/>
            <p14:sldId id="516"/>
          </p14:sldIdLst>
        </p14:section>
        <p14:section name="Раздел без заголовка" id="{9A519643-A894-4D8A-8D6B-07D1E44E10B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89DE"/>
    <a:srgbClr val="0033CC"/>
    <a:srgbClr val="196FC3"/>
    <a:srgbClr val="CE1443"/>
    <a:srgbClr val="2371CF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76" autoAdjust="0"/>
    <p:restoredTop sz="62330" autoAdjust="0"/>
  </p:normalViewPr>
  <p:slideViewPr>
    <p:cSldViewPr snapToGrid="0">
      <p:cViewPr varScale="1">
        <p:scale>
          <a:sx n="84" d="100"/>
          <a:sy n="84" d="100"/>
        </p:scale>
        <p:origin x="96" y="16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D77915-A7AE-4186-8103-6915B17A1566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9D279B45-B998-4D84-80F5-DF65567A53CD}">
      <dgm:prSet phldrT="[Текст]" custT="1"/>
      <dgm:spPr/>
      <dgm:t>
        <a:bodyPr/>
        <a:lstStyle/>
        <a:p>
          <a:r>
            <a:rPr lang="ru-RU" sz="2000" b="1" dirty="0" smtClean="0"/>
            <a:t>Область профессиональной деятельности</a:t>
          </a:r>
          <a:endParaRPr lang="ru-RU" sz="2000" b="1" dirty="0"/>
        </a:p>
      </dgm:t>
    </dgm:pt>
    <dgm:pt modelId="{7588E2B6-3770-4BC1-AF2C-F48D03F6722A}" type="parTrans" cxnId="{74EEF41E-3785-4A5D-97F9-3713C40BBDC4}">
      <dgm:prSet/>
      <dgm:spPr/>
      <dgm:t>
        <a:bodyPr/>
        <a:lstStyle/>
        <a:p>
          <a:endParaRPr lang="ru-RU"/>
        </a:p>
      </dgm:t>
    </dgm:pt>
    <dgm:pt modelId="{F8DE3957-53E2-4279-B251-A2C9E6C2A737}" type="sibTrans" cxnId="{74EEF41E-3785-4A5D-97F9-3713C40BBDC4}">
      <dgm:prSet/>
      <dgm:spPr/>
      <dgm:t>
        <a:bodyPr/>
        <a:lstStyle/>
        <a:p>
          <a:endParaRPr lang="ru-RU"/>
        </a:p>
      </dgm:t>
    </dgm:pt>
    <dgm:pt modelId="{91F6D3C3-6C99-4CD6-83A4-F3B126F60412}">
      <dgm:prSet phldrT="[Текст]" custT="1"/>
      <dgm:spPr/>
      <dgm:t>
        <a:bodyPr/>
        <a:lstStyle/>
        <a:p>
          <a:r>
            <a:rPr lang="ru-RU" sz="2000" b="1" dirty="0" smtClean="0"/>
            <a:t>Объем программы</a:t>
          </a:r>
          <a:endParaRPr lang="ru-RU" sz="2000" b="1" dirty="0"/>
        </a:p>
      </dgm:t>
    </dgm:pt>
    <dgm:pt modelId="{D2618F3D-53AF-4C98-9CF3-F5A123AEA7B4}" type="parTrans" cxnId="{7DA07D5A-5063-4A69-A493-7C36EA1128AF}">
      <dgm:prSet/>
      <dgm:spPr/>
      <dgm:t>
        <a:bodyPr/>
        <a:lstStyle/>
        <a:p>
          <a:endParaRPr lang="ru-RU"/>
        </a:p>
      </dgm:t>
    </dgm:pt>
    <dgm:pt modelId="{810C0ED4-CD1E-4A0A-862F-B60B18F43DF0}" type="sibTrans" cxnId="{7DA07D5A-5063-4A69-A493-7C36EA1128AF}">
      <dgm:prSet/>
      <dgm:spPr/>
      <dgm:t>
        <a:bodyPr/>
        <a:lstStyle/>
        <a:p>
          <a:endParaRPr lang="ru-RU"/>
        </a:p>
      </dgm:t>
    </dgm:pt>
    <dgm:pt modelId="{014AA56C-0EB4-4F9B-80C7-1BDCA098B779}">
      <dgm:prSet phldrT="[Текст]" custT="1"/>
      <dgm:spPr/>
      <dgm:t>
        <a:bodyPr/>
        <a:lstStyle/>
        <a:p>
          <a:r>
            <a:rPr lang="ru-RU" sz="1800" dirty="0" smtClean="0"/>
            <a:t>Образование и наука</a:t>
          </a:r>
          <a:endParaRPr lang="ru-RU" sz="1800" dirty="0"/>
        </a:p>
      </dgm:t>
    </dgm:pt>
    <dgm:pt modelId="{ABFE37AE-9455-41EF-8BB3-2425C0119545}" type="parTrans" cxnId="{AB3D4E17-B3D2-4F45-B567-55D74D9889CF}">
      <dgm:prSet/>
      <dgm:spPr/>
      <dgm:t>
        <a:bodyPr/>
        <a:lstStyle/>
        <a:p>
          <a:endParaRPr lang="ru-RU"/>
        </a:p>
      </dgm:t>
    </dgm:pt>
    <dgm:pt modelId="{D4720E90-7F11-4F70-A5F1-1522921CDE27}" type="sibTrans" cxnId="{AB3D4E17-B3D2-4F45-B567-55D74D9889CF}">
      <dgm:prSet/>
      <dgm:spPr/>
      <dgm:t>
        <a:bodyPr/>
        <a:lstStyle/>
        <a:p>
          <a:endParaRPr lang="ru-RU"/>
        </a:p>
      </dgm:t>
    </dgm:pt>
    <dgm:pt modelId="{C565FB8A-F566-46B0-AA6E-63EB5C105370}">
      <dgm:prSet custT="1"/>
      <dgm:spPr/>
      <dgm:t>
        <a:bodyPr/>
        <a:lstStyle/>
        <a:p>
          <a:pPr algn="l"/>
          <a:r>
            <a:rPr lang="ru-RU" sz="1800" b="0" dirty="0" smtClean="0">
              <a:solidFill>
                <a:schemeClr val="tx1"/>
              </a:solidFill>
              <a:latin typeface="+mj-lt"/>
            </a:rPr>
            <a:t>Методический, педагогический, научно-исследовательский</a:t>
          </a:r>
          <a:endParaRPr lang="ru-RU" sz="1800" b="0" dirty="0">
            <a:solidFill>
              <a:schemeClr val="tx1"/>
            </a:solidFill>
            <a:latin typeface="+mj-lt"/>
          </a:endParaRPr>
        </a:p>
      </dgm:t>
    </dgm:pt>
    <dgm:pt modelId="{5EBC6EF0-E331-4646-91E3-ED28883AFB78}" type="parTrans" cxnId="{F54E6C9A-21A2-4FAC-A731-F37058ED92F8}">
      <dgm:prSet/>
      <dgm:spPr/>
      <dgm:t>
        <a:bodyPr/>
        <a:lstStyle/>
        <a:p>
          <a:endParaRPr lang="ru-RU"/>
        </a:p>
      </dgm:t>
    </dgm:pt>
    <dgm:pt modelId="{088A3C08-A2AD-4353-A491-963436B34857}" type="sibTrans" cxnId="{F54E6C9A-21A2-4FAC-A731-F37058ED92F8}">
      <dgm:prSet/>
      <dgm:spPr/>
      <dgm:t>
        <a:bodyPr/>
        <a:lstStyle/>
        <a:p>
          <a:endParaRPr lang="ru-RU"/>
        </a:p>
      </dgm:t>
    </dgm:pt>
    <dgm:pt modelId="{D0147C7A-110C-4310-9735-001DAEA90A0C}">
      <dgm:prSet custT="1"/>
      <dgm:spPr/>
      <dgm:t>
        <a:bodyPr/>
        <a:lstStyle/>
        <a:p>
          <a:r>
            <a:rPr lang="ru-RU" sz="1800" dirty="0" smtClean="0"/>
            <a:t>120 </a:t>
          </a:r>
          <a:r>
            <a:rPr lang="ru-RU" sz="1800" dirty="0" err="1" smtClean="0"/>
            <a:t>з.е</a:t>
          </a:r>
          <a:r>
            <a:rPr lang="ru-RU" sz="1800" dirty="0" smtClean="0"/>
            <a:t>. (4320 ч.)</a:t>
          </a:r>
          <a:endParaRPr lang="ru-RU" sz="1800" dirty="0"/>
        </a:p>
      </dgm:t>
    </dgm:pt>
    <dgm:pt modelId="{6B1C57B1-E573-4DBF-8CDF-F6B31DFAD0AE}" type="parTrans" cxnId="{753F5327-1D28-46B6-8245-C1466FE45EFC}">
      <dgm:prSet/>
      <dgm:spPr/>
      <dgm:t>
        <a:bodyPr/>
        <a:lstStyle/>
        <a:p>
          <a:endParaRPr lang="ru-RU"/>
        </a:p>
      </dgm:t>
    </dgm:pt>
    <dgm:pt modelId="{D90A7C16-5245-44B2-BBEB-EE6FD9CD79D3}" type="sibTrans" cxnId="{753F5327-1D28-46B6-8245-C1466FE45EFC}">
      <dgm:prSet/>
      <dgm:spPr/>
      <dgm:t>
        <a:bodyPr/>
        <a:lstStyle/>
        <a:p>
          <a:endParaRPr lang="ru-RU"/>
        </a:p>
      </dgm:t>
    </dgm:pt>
    <dgm:pt modelId="{ECEC0A3F-FC16-4A0D-80C0-8D6655749EB9}">
      <dgm:prSet phldrT="[Текст]" custT="1"/>
      <dgm:spPr/>
      <dgm:t>
        <a:bodyPr/>
        <a:lstStyle/>
        <a:p>
          <a:r>
            <a:rPr lang="ru-RU" sz="1800" b="1" dirty="0" smtClean="0"/>
            <a:t>Типы профессиональных задач</a:t>
          </a:r>
          <a:endParaRPr lang="ru-RU" sz="1800" b="1" dirty="0"/>
        </a:p>
      </dgm:t>
    </dgm:pt>
    <dgm:pt modelId="{C0D460FE-824A-459F-B402-32134F9FF591}" type="sibTrans" cxnId="{4947A98B-3512-4C4C-8E2E-9014A452C2E1}">
      <dgm:prSet/>
      <dgm:spPr/>
      <dgm:t>
        <a:bodyPr/>
        <a:lstStyle/>
        <a:p>
          <a:endParaRPr lang="ru-RU"/>
        </a:p>
      </dgm:t>
    </dgm:pt>
    <dgm:pt modelId="{D1E1DFC5-73EE-4F2C-89F8-321AA2E9679C}" type="parTrans" cxnId="{4947A98B-3512-4C4C-8E2E-9014A452C2E1}">
      <dgm:prSet/>
      <dgm:spPr/>
      <dgm:t>
        <a:bodyPr/>
        <a:lstStyle/>
        <a:p>
          <a:endParaRPr lang="ru-RU"/>
        </a:p>
      </dgm:t>
    </dgm:pt>
    <dgm:pt modelId="{0ED0181C-AD25-4032-9AE6-E81ADFB34E41}">
      <dgm:prSet custT="1"/>
      <dgm:spPr/>
      <dgm:t>
        <a:bodyPr/>
        <a:lstStyle/>
        <a:p>
          <a:r>
            <a:rPr lang="ru-RU" sz="2000" b="1" dirty="0" smtClean="0"/>
            <a:t>Продолжительность обучения</a:t>
          </a:r>
          <a:endParaRPr lang="ru-RU" sz="2000" b="1" dirty="0"/>
        </a:p>
      </dgm:t>
    </dgm:pt>
    <dgm:pt modelId="{EE4F4C84-7166-475B-8CA4-676D3F21F134}" type="parTrans" cxnId="{192DCA61-7D36-4F6D-9020-8452B627D3B6}">
      <dgm:prSet/>
      <dgm:spPr/>
      <dgm:t>
        <a:bodyPr/>
        <a:lstStyle/>
        <a:p>
          <a:endParaRPr lang="ru-RU"/>
        </a:p>
      </dgm:t>
    </dgm:pt>
    <dgm:pt modelId="{7F921921-41F2-48F7-8C2B-263A562ACFCF}" type="sibTrans" cxnId="{192DCA61-7D36-4F6D-9020-8452B627D3B6}">
      <dgm:prSet/>
      <dgm:spPr/>
      <dgm:t>
        <a:bodyPr/>
        <a:lstStyle/>
        <a:p>
          <a:endParaRPr lang="ru-RU"/>
        </a:p>
      </dgm:t>
    </dgm:pt>
    <dgm:pt modelId="{C603FC6B-F9AA-430F-9A9B-B79B503348E4}">
      <dgm:prSet custT="1"/>
      <dgm:spPr/>
      <dgm:t>
        <a:bodyPr/>
        <a:lstStyle/>
        <a:p>
          <a:r>
            <a:rPr lang="ru-RU" sz="1800" b="0" dirty="0" smtClean="0">
              <a:latin typeface="+mj-lt"/>
            </a:rPr>
            <a:t>очная форма обучения  - 2 года</a:t>
          </a:r>
          <a:endParaRPr lang="ru-RU" sz="1800" b="0" dirty="0">
            <a:latin typeface="+mj-lt"/>
          </a:endParaRPr>
        </a:p>
      </dgm:t>
    </dgm:pt>
    <dgm:pt modelId="{67A1F786-2F30-4810-B42D-AF77400CDEC5}" type="parTrans" cxnId="{37AE0D74-6630-4A2E-9019-FC06459FB6AB}">
      <dgm:prSet/>
      <dgm:spPr/>
      <dgm:t>
        <a:bodyPr/>
        <a:lstStyle/>
        <a:p>
          <a:endParaRPr lang="ru-RU"/>
        </a:p>
      </dgm:t>
    </dgm:pt>
    <dgm:pt modelId="{B611271C-11D7-44A3-8A73-3956577632DE}" type="sibTrans" cxnId="{37AE0D74-6630-4A2E-9019-FC06459FB6AB}">
      <dgm:prSet/>
      <dgm:spPr/>
      <dgm:t>
        <a:bodyPr/>
        <a:lstStyle/>
        <a:p>
          <a:endParaRPr lang="ru-RU"/>
        </a:p>
      </dgm:t>
    </dgm:pt>
    <dgm:pt modelId="{CA0550C4-8F44-46F8-8542-E005C4F0409C}">
      <dgm:prSet custT="1"/>
      <dgm:spPr/>
      <dgm:t>
        <a:bodyPr/>
        <a:lstStyle/>
        <a:p>
          <a:r>
            <a:rPr lang="ru-RU" sz="1800" b="0" dirty="0" smtClean="0">
              <a:latin typeface="+mj-lt"/>
            </a:rPr>
            <a:t>заочная форма обучения  - 2 года 5 месяцев</a:t>
          </a:r>
          <a:endParaRPr lang="ru-RU" sz="1800" b="0" dirty="0">
            <a:latin typeface="+mj-lt"/>
          </a:endParaRPr>
        </a:p>
      </dgm:t>
    </dgm:pt>
    <dgm:pt modelId="{9E270E4C-8071-4F8E-A135-7A83764B57C8}" type="parTrans" cxnId="{D0546F18-851A-44BD-9CAB-25807EACE5B1}">
      <dgm:prSet/>
      <dgm:spPr/>
      <dgm:t>
        <a:bodyPr/>
        <a:lstStyle/>
        <a:p>
          <a:endParaRPr lang="ru-RU"/>
        </a:p>
      </dgm:t>
    </dgm:pt>
    <dgm:pt modelId="{BF7F1F85-28AD-433E-86C1-CECA8ED3CBFD}" type="sibTrans" cxnId="{D0546F18-851A-44BD-9CAB-25807EACE5B1}">
      <dgm:prSet/>
      <dgm:spPr/>
      <dgm:t>
        <a:bodyPr/>
        <a:lstStyle/>
        <a:p>
          <a:endParaRPr lang="ru-RU"/>
        </a:p>
      </dgm:t>
    </dgm:pt>
    <dgm:pt modelId="{5EC7E5DF-6C82-4698-93AD-90641914F789}" type="pres">
      <dgm:prSet presAssocID="{4FD77915-A7AE-4186-8103-6915B17A156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14F3FF5-4857-42B1-AF47-5AB7DE23BCA6}" type="pres">
      <dgm:prSet presAssocID="{9D279B45-B998-4D84-80F5-DF65567A53CD}" presName="parentLin" presStyleCnt="0"/>
      <dgm:spPr/>
    </dgm:pt>
    <dgm:pt modelId="{388E7AFA-DFA6-4CE7-9558-4F127D3C43EF}" type="pres">
      <dgm:prSet presAssocID="{9D279B45-B998-4D84-80F5-DF65567A53CD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4AB8148E-551B-4C90-B65C-4D56F6AB7BAB}" type="pres">
      <dgm:prSet presAssocID="{9D279B45-B998-4D84-80F5-DF65567A53CD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B7C250-5B64-4A57-B206-741F0C4F7B2C}" type="pres">
      <dgm:prSet presAssocID="{9D279B45-B998-4D84-80F5-DF65567A53CD}" presName="negativeSpace" presStyleCnt="0"/>
      <dgm:spPr/>
    </dgm:pt>
    <dgm:pt modelId="{BF4E14E1-B507-4C42-BCB8-F188C02D3FFD}" type="pres">
      <dgm:prSet presAssocID="{9D279B45-B998-4D84-80F5-DF65567A53CD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1C1997-5241-43D2-811D-1BA627000D2F}" type="pres">
      <dgm:prSet presAssocID="{F8DE3957-53E2-4279-B251-A2C9E6C2A737}" presName="spaceBetweenRectangles" presStyleCnt="0"/>
      <dgm:spPr/>
    </dgm:pt>
    <dgm:pt modelId="{D1B9880E-7929-487C-8570-7D1235016DE9}" type="pres">
      <dgm:prSet presAssocID="{ECEC0A3F-FC16-4A0D-80C0-8D6655749EB9}" presName="parentLin" presStyleCnt="0"/>
      <dgm:spPr/>
    </dgm:pt>
    <dgm:pt modelId="{A9CB2BBE-7A0C-465A-AEC0-C7B57D3240F0}" type="pres">
      <dgm:prSet presAssocID="{ECEC0A3F-FC16-4A0D-80C0-8D6655749EB9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097E4A3B-705F-4246-997A-D22AF6468796}" type="pres">
      <dgm:prSet presAssocID="{ECEC0A3F-FC16-4A0D-80C0-8D6655749EB9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117386-0F69-4E67-89D9-C58AEE95E024}" type="pres">
      <dgm:prSet presAssocID="{ECEC0A3F-FC16-4A0D-80C0-8D6655749EB9}" presName="negativeSpace" presStyleCnt="0"/>
      <dgm:spPr/>
    </dgm:pt>
    <dgm:pt modelId="{0D9A7987-3DEF-49A9-8FDC-1D43663EDCB8}" type="pres">
      <dgm:prSet presAssocID="{ECEC0A3F-FC16-4A0D-80C0-8D6655749EB9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0AB462-29B7-4C4E-BCCA-BE826C19E34E}" type="pres">
      <dgm:prSet presAssocID="{C0D460FE-824A-459F-B402-32134F9FF591}" presName="spaceBetweenRectangles" presStyleCnt="0"/>
      <dgm:spPr/>
    </dgm:pt>
    <dgm:pt modelId="{106B81E1-DF0F-427A-A713-D1C0D41ECF33}" type="pres">
      <dgm:prSet presAssocID="{91F6D3C3-6C99-4CD6-83A4-F3B126F60412}" presName="parentLin" presStyleCnt="0"/>
      <dgm:spPr/>
    </dgm:pt>
    <dgm:pt modelId="{4AB9F9BF-1A64-4863-A839-B86E14442A03}" type="pres">
      <dgm:prSet presAssocID="{91F6D3C3-6C99-4CD6-83A4-F3B126F60412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03EDDEE2-6356-48E6-B0F7-393C2B9344E4}" type="pres">
      <dgm:prSet presAssocID="{91F6D3C3-6C99-4CD6-83A4-F3B126F60412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A386CB-B948-4B86-935E-1CC26C4BE84B}" type="pres">
      <dgm:prSet presAssocID="{91F6D3C3-6C99-4CD6-83A4-F3B126F60412}" presName="negativeSpace" presStyleCnt="0"/>
      <dgm:spPr/>
    </dgm:pt>
    <dgm:pt modelId="{16A34F4F-5BCA-47D0-8BEC-EF0E61886C34}" type="pres">
      <dgm:prSet presAssocID="{91F6D3C3-6C99-4CD6-83A4-F3B126F60412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579404-2FE2-4399-B10A-D9AB793EC364}" type="pres">
      <dgm:prSet presAssocID="{810C0ED4-CD1E-4A0A-862F-B60B18F43DF0}" presName="spaceBetweenRectangles" presStyleCnt="0"/>
      <dgm:spPr/>
    </dgm:pt>
    <dgm:pt modelId="{1879D0E0-8A27-4884-8E55-E0B2417C1565}" type="pres">
      <dgm:prSet presAssocID="{0ED0181C-AD25-4032-9AE6-E81ADFB34E41}" presName="parentLin" presStyleCnt="0"/>
      <dgm:spPr/>
    </dgm:pt>
    <dgm:pt modelId="{AD9A2330-A6B2-490F-A0D1-211669CD8DA8}" type="pres">
      <dgm:prSet presAssocID="{0ED0181C-AD25-4032-9AE6-E81ADFB34E41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C47350EE-07ED-453E-B1F5-31D8D49A0DE4}" type="pres">
      <dgm:prSet presAssocID="{0ED0181C-AD25-4032-9AE6-E81ADFB34E41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F75269-517B-40F5-8DDD-78AA0325A1F2}" type="pres">
      <dgm:prSet presAssocID="{0ED0181C-AD25-4032-9AE6-E81ADFB34E41}" presName="negativeSpace" presStyleCnt="0"/>
      <dgm:spPr/>
    </dgm:pt>
    <dgm:pt modelId="{DC8C3E79-D4DF-49A1-BE04-2DB012892CDA}" type="pres">
      <dgm:prSet presAssocID="{0ED0181C-AD25-4032-9AE6-E81ADFB34E41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38B97E5-C990-495A-9C22-C230109CB526}" type="presOf" srcId="{014AA56C-0EB4-4F9B-80C7-1BDCA098B779}" destId="{BF4E14E1-B507-4C42-BCB8-F188C02D3FFD}" srcOrd="0" destOrd="0" presId="urn:microsoft.com/office/officeart/2005/8/layout/list1"/>
    <dgm:cxn modelId="{192DCA61-7D36-4F6D-9020-8452B627D3B6}" srcId="{4FD77915-A7AE-4186-8103-6915B17A1566}" destId="{0ED0181C-AD25-4032-9AE6-E81ADFB34E41}" srcOrd="3" destOrd="0" parTransId="{EE4F4C84-7166-475B-8CA4-676D3F21F134}" sibTransId="{7F921921-41F2-48F7-8C2B-263A562ACFCF}"/>
    <dgm:cxn modelId="{FFDF8D67-3329-453E-990B-4A58CFDB7521}" type="presOf" srcId="{ECEC0A3F-FC16-4A0D-80C0-8D6655749EB9}" destId="{097E4A3B-705F-4246-997A-D22AF6468796}" srcOrd="1" destOrd="0" presId="urn:microsoft.com/office/officeart/2005/8/layout/list1"/>
    <dgm:cxn modelId="{74EEF41E-3785-4A5D-97F9-3713C40BBDC4}" srcId="{4FD77915-A7AE-4186-8103-6915B17A1566}" destId="{9D279B45-B998-4D84-80F5-DF65567A53CD}" srcOrd="0" destOrd="0" parTransId="{7588E2B6-3770-4BC1-AF2C-F48D03F6722A}" sibTransId="{F8DE3957-53E2-4279-B251-A2C9E6C2A737}"/>
    <dgm:cxn modelId="{0055A903-599B-4E47-A8AE-91445F237180}" type="presOf" srcId="{9D279B45-B998-4D84-80F5-DF65567A53CD}" destId="{388E7AFA-DFA6-4CE7-9558-4F127D3C43EF}" srcOrd="0" destOrd="0" presId="urn:microsoft.com/office/officeart/2005/8/layout/list1"/>
    <dgm:cxn modelId="{7DA07D5A-5063-4A69-A493-7C36EA1128AF}" srcId="{4FD77915-A7AE-4186-8103-6915B17A1566}" destId="{91F6D3C3-6C99-4CD6-83A4-F3B126F60412}" srcOrd="2" destOrd="0" parTransId="{D2618F3D-53AF-4C98-9CF3-F5A123AEA7B4}" sibTransId="{810C0ED4-CD1E-4A0A-862F-B60B18F43DF0}"/>
    <dgm:cxn modelId="{A20AFA06-B334-4286-BB06-5EA184553E0A}" type="presOf" srcId="{0ED0181C-AD25-4032-9AE6-E81ADFB34E41}" destId="{AD9A2330-A6B2-490F-A0D1-211669CD8DA8}" srcOrd="0" destOrd="0" presId="urn:microsoft.com/office/officeart/2005/8/layout/list1"/>
    <dgm:cxn modelId="{51814036-D295-437A-B075-28F168244780}" type="presOf" srcId="{CA0550C4-8F44-46F8-8542-E005C4F0409C}" destId="{DC8C3E79-D4DF-49A1-BE04-2DB012892CDA}" srcOrd="0" destOrd="1" presId="urn:microsoft.com/office/officeart/2005/8/layout/list1"/>
    <dgm:cxn modelId="{102C53F9-F471-48AF-B400-D6046B6CF2E3}" type="presOf" srcId="{ECEC0A3F-FC16-4A0D-80C0-8D6655749EB9}" destId="{A9CB2BBE-7A0C-465A-AEC0-C7B57D3240F0}" srcOrd="0" destOrd="0" presId="urn:microsoft.com/office/officeart/2005/8/layout/list1"/>
    <dgm:cxn modelId="{F1CF5E32-380A-461D-A607-378F874EB2A2}" type="presOf" srcId="{C565FB8A-F566-46B0-AA6E-63EB5C105370}" destId="{0D9A7987-3DEF-49A9-8FDC-1D43663EDCB8}" srcOrd="0" destOrd="0" presId="urn:microsoft.com/office/officeart/2005/8/layout/list1"/>
    <dgm:cxn modelId="{AB3D4E17-B3D2-4F45-B567-55D74D9889CF}" srcId="{9D279B45-B998-4D84-80F5-DF65567A53CD}" destId="{014AA56C-0EB4-4F9B-80C7-1BDCA098B779}" srcOrd="0" destOrd="0" parTransId="{ABFE37AE-9455-41EF-8BB3-2425C0119545}" sibTransId="{D4720E90-7F11-4F70-A5F1-1522921CDE27}"/>
    <dgm:cxn modelId="{9BD63EAF-C43B-4F7C-9554-9A81CBF8EEC8}" type="presOf" srcId="{D0147C7A-110C-4310-9735-001DAEA90A0C}" destId="{16A34F4F-5BCA-47D0-8BEC-EF0E61886C34}" srcOrd="0" destOrd="0" presId="urn:microsoft.com/office/officeart/2005/8/layout/list1"/>
    <dgm:cxn modelId="{753F5327-1D28-46B6-8245-C1466FE45EFC}" srcId="{91F6D3C3-6C99-4CD6-83A4-F3B126F60412}" destId="{D0147C7A-110C-4310-9735-001DAEA90A0C}" srcOrd="0" destOrd="0" parTransId="{6B1C57B1-E573-4DBF-8CDF-F6B31DFAD0AE}" sibTransId="{D90A7C16-5245-44B2-BBEB-EE6FD9CD79D3}"/>
    <dgm:cxn modelId="{186E73CE-86FD-49EF-876B-760CC8EBAC96}" type="presOf" srcId="{0ED0181C-AD25-4032-9AE6-E81ADFB34E41}" destId="{C47350EE-07ED-453E-B1F5-31D8D49A0DE4}" srcOrd="1" destOrd="0" presId="urn:microsoft.com/office/officeart/2005/8/layout/list1"/>
    <dgm:cxn modelId="{B3789C84-0EB1-491D-95F4-A54F39829902}" type="presOf" srcId="{9D279B45-B998-4D84-80F5-DF65567A53CD}" destId="{4AB8148E-551B-4C90-B65C-4D56F6AB7BAB}" srcOrd="1" destOrd="0" presId="urn:microsoft.com/office/officeart/2005/8/layout/list1"/>
    <dgm:cxn modelId="{5E2F9770-A360-4D59-893F-B2E2555BB279}" type="presOf" srcId="{C603FC6B-F9AA-430F-9A9B-B79B503348E4}" destId="{DC8C3E79-D4DF-49A1-BE04-2DB012892CDA}" srcOrd="0" destOrd="0" presId="urn:microsoft.com/office/officeart/2005/8/layout/list1"/>
    <dgm:cxn modelId="{4947A98B-3512-4C4C-8E2E-9014A452C2E1}" srcId="{4FD77915-A7AE-4186-8103-6915B17A1566}" destId="{ECEC0A3F-FC16-4A0D-80C0-8D6655749EB9}" srcOrd="1" destOrd="0" parTransId="{D1E1DFC5-73EE-4F2C-89F8-321AA2E9679C}" sibTransId="{C0D460FE-824A-459F-B402-32134F9FF591}"/>
    <dgm:cxn modelId="{3BA76BC8-6DF0-4CFE-BCC0-F54AC0D18F15}" type="presOf" srcId="{4FD77915-A7AE-4186-8103-6915B17A1566}" destId="{5EC7E5DF-6C82-4698-93AD-90641914F789}" srcOrd="0" destOrd="0" presId="urn:microsoft.com/office/officeart/2005/8/layout/list1"/>
    <dgm:cxn modelId="{F54E6C9A-21A2-4FAC-A731-F37058ED92F8}" srcId="{ECEC0A3F-FC16-4A0D-80C0-8D6655749EB9}" destId="{C565FB8A-F566-46B0-AA6E-63EB5C105370}" srcOrd="0" destOrd="0" parTransId="{5EBC6EF0-E331-4646-91E3-ED28883AFB78}" sibTransId="{088A3C08-A2AD-4353-A491-963436B34857}"/>
    <dgm:cxn modelId="{149223E5-AFC3-4D60-8BB6-4CF98D7B8951}" type="presOf" srcId="{91F6D3C3-6C99-4CD6-83A4-F3B126F60412}" destId="{03EDDEE2-6356-48E6-B0F7-393C2B9344E4}" srcOrd="1" destOrd="0" presId="urn:microsoft.com/office/officeart/2005/8/layout/list1"/>
    <dgm:cxn modelId="{EED9751E-1FC2-49BF-9071-E9013720A699}" type="presOf" srcId="{91F6D3C3-6C99-4CD6-83A4-F3B126F60412}" destId="{4AB9F9BF-1A64-4863-A839-B86E14442A03}" srcOrd="0" destOrd="0" presId="urn:microsoft.com/office/officeart/2005/8/layout/list1"/>
    <dgm:cxn modelId="{37AE0D74-6630-4A2E-9019-FC06459FB6AB}" srcId="{0ED0181C-AD25-4032-9AE6-E81ADFB34E41}" destId="{C603FC6B-F9AA-430F-9A9B-B79B503348E4}" srcOrd="0" destOrd="0" parTransId="{67A1F786-2F30-4810-B42D-AF77400CDEC5}" sibTransId="{B611271C-11D7-44A3-8A73-3956577632DE}"/>
    <dgm:cxn modelId="{D0546F18-851A-44BD-9CAB-25807EACE5B1}" srcId="{0ED0181C-AD25-4032-9AE6-E81ADFB34E41}" destId="{CA0550C4-8F44-46F8-8542-E005C4F0409C}" srcOrd="1" destOrd="0" parTransId="{9E270E4C-8071-4F8E-A135-7A83764B57C8}" sibTransId="{BF7F1F85-28AD-433E-86C1-CECA8ED3CBFD}"/>
    <dgm:cxn modelId="{CB3FA130-D85F-4E45-84F9-C3AEFB66F45F}" type="presParOf" srcId="{5EC7E5DF-6C82-4698-93AD-90641914F789}" destId="{514F3FF5-4857-42B1-AF47-5AB7DE23BCA6}" srcOrd="0" destOrd="0" presId="urn:microsoft.com/office/officeart/2005/8/layout/list1"/>
    <dgm:cxn modelId="{C62BA72D-2F33-4867-8D64-EB5E3A182132}" type="presParOf" srcId="{514F3FF5-4857-42B1-AF47-5AB7DE23BCA6}" destId="{388E7AFA-DFA6-4CE7-9558-4F127D3C43EF}" srcOrd="0" destOrd="0" presId="urn:microsoft.com/office/officeart/2005/8/layout/list1"/>
    <dgm:cxn modelId="{32CA5A4B-0901-4A63-B697-1C95BB988591}" type="presParOf" srcId="{514F3FF5-4857-42B1-AF47-5AB7DE23BCA6}" destId="{4AB8148E-551B-4C90-B65C-4D56F6AB7BAB}" srcOrd="1" destOrd="0" presId="urn:microsoft.com/office/officeart/2005/8/layout/list1"/>
    <dgm:cxn modelId="{781E142B-06D4-4FFE-88FF-2FAF4C705272}" type="presParOf" srcId="{5EC7E5DF-6C82-4698-93AD-90641914F789}" destId="{EAB7C250-5B64-4A57-B206-741F0C4F7B2C}" srcOrd="1" destOrd="0" presId="urn:microsoft.com/office/officeart/2005/8/layout/list1"/>
    <dgm:cxn modelId="{F98B870F-E845-4E67-80E7-0630E8125918}" type="presParOf" srcId="{5EC7E5DF-6C82-4698-93AD-90641914F789}" destId="{BF4E14E1-B507-4C42-BCB8-F188C02D3FFD}" srcOrd="2" destOrd="0" presId="urn:microsoft.com/office/officeart/2005/8/layout/list1"/>
    <dgm:cxn modelId="{13CB0EA7-5813-4C99-8C51-D77C463096D4}" type="presParOf" srcId="{5EC7E5DF-6C82-4698-93AD-90641914F789}" destId="{2F1C1997-5241-43D2-811D-1BA627000D2F}" srcOrd="3" destOrd="0" presId="urn:microsoft.com/office/officeart/2005/8/layout/list1"/>
    <dgm:cxn modelId="{72995C76-16B6-40E7-979E-4056BC8283DA}" type="presParOf" srcId="{5EC7E5DF-6C82-4698-93AD-90641914F789}" destId="{D1B9880E-7929-487C-8570-7D1235016DE9}" srcOrd="4" destOrd="0" presId="urn:microsoft.com/office/officeart/2005/8/layout/list1"/>
    <dgm:cxn modelId="{210E0E8B-DC73-4D51-A482-0E8544172EB1}" type="presParOf" srcId="{D1B9880E-7929-487C-8570-7D1235016DE9}" destId="{A9CB2BBE-7A0C-465A-AEC0-C7B57D3240F0}" srcOrd="0" destOrd="0" presId="urn:microsoft.com/office/officeart/2005/8/layout/list1"/>
    <dgm:cxn modelId="{4E7ADC49-3505-4CF9-B9B8-7FAD2F39E924}" type="presParOf" srcId="{D1B9880E-7929-487C-8570-7D1235016DE9}" destId="{097E4A3B-705F-4246-997A-D22AF6468796}" srcOrd="1" destOrd="0" presId="urn:microsoft.com/office/officeart/2005/8/layout/list1"/>
    <dgm:cxn modelId="{FBB0C24B-2257-46D2-B6F1-ACD13BAFAABA}" type="presParOf" srcId="{5EC7E5DF-6C82-4698-93AD-90641914F789}" destId="{34117386-0F69-4E67-89D9-C58AEE95E024}" srcOrd="5" destOrd="0" presId="urn:microsoft.com/office/officeart/2005/8/layout/list1"/>
    <dgm:cxn modelId="{C44F7DCD-71CC-475C-95D0-43AE198145C7}" type="presParOf" srcId="{5EC7E5DF-6C82-4698-93AD-90641914F789}" destId="{0D9A7987-3DEF-49A9-8FDC-1D43663EDCB8}" srcOrd="6" destOrd="0" presId="urn:microsoft.com/office/officeart/2005/8/layout/list1"/>
    <dgm:cxn modelId="{32E63C40-9961-45B2-AAFF-8509B3F1E4BB}" type="presParOf" srcId="{5EC7E5DF-6C82-4698-93AD-90641914F789}" destId="{720AB462-29B7-4C4E-BCCA-BE826C19E34E}" srcOrd="7" destOrd="0" presId="urn:microsoft.com/office/officeart/2005/8/layout/list1"/>
    <dgm:cxn modelId="{22C8BA6F-42AC-4641-A2F2-476E541DCABC}" type="presParOf" srcId="{5EC7E5DF-6C82-4698-93AD-90641914F789}" destId="{106B81E1-DF0F-427A-A713-D1C0D41ECF33}" srcOrd="8" destOrd="0" presId="urn:microsoft.com/office/officeart/2005/8/layout/list1"/>
    <dgm:cxn modelId="{A12C7DDB-1D92-4F21-9244-6D9235A2FA9E}" type="presParOf" srcId="{106B81E1-DF0F-427A-A713-D1C0D41ECF33}" destId="{4AB9F9BF-1A64-4863-A839-B86E14442A03}" srcOrd="0" destOrd="0" presId="urn:microsoft.com/office/officeart/2005/8/layout/list1"/>
    <dgm:cxn modelId="{F7575C1F-F1F0-4F6B-B4DB-8A41F0B9B91A}" type="presParOf" srcId="{106B81E1-DF0F-427A-A713-D1C0D41ECF33}" destId="{03EDDEE2-6356-48E6-B0F7-393C2B9344E4}" srcOrd="1" destOrd="0" presId="urn:microsoft.com/office/officeart/2005/8/layout/list1"/>
    <dgm:cxn modelId="{46A2E4E2-CBF1-45C6-B605-102E536B0010}" type="presParOf" srcId="{5EC7E5DF-6C82-4698-93AD-90641914F789}" destId="{79A386CB-B948-4B86-935E-1CC26C4BE84B}" srcOrd="9" destOrd="0" presId="urn:microsoft.com/office/officeart/2005/8/layout/list1"/>
    <dgm:cxn modelId="{F905E6A8-36C9-4B3D-B661-4626B099F87C}" type="presParOf" srcId="{5EC7E5DF-6C82-4698-93AD-90641914F789}" destId="{16A34F4F-5BCA-47D0-8BEC-EF0E61886C34}" srcOrd="10" destOrd="0" presId="urn:microsoft.com/office/officeart/2005/8/layout/list1"/>
    <dgm:cxn modelId="{E1BBE1EF-3265-421D-9F54-3E08694AC81C}" type="presParOf" srcId="{5EC7E5DF-6C82-4698-93AD-90641914F789}" destId="{37579404-2FE2-4399-B10A-D9AB793EC364}" srcOrd="11" destOrd="0" presId="urn:microsoft.com/office/officeart/2005/8/layout/list1"/>
    <dgm:cxn modelId="{D6EB61D5-DC73-4726-93A5-6E412C1E52F3}" type="presParOf" srcId="{5EC7E5DF-6C82-4698-93AD-90641914F789}" destId="{1879D0E0-8A27-4884-8E55-E0B2417C1565}" srcOrd="12" destOrd="0" presId="urn:microsoft.com/office/officeart/2005/8/layout/list1"/>
    <dgm:cxn modelId="{63106070-02FA-4D02-9A72-30C177C4F71C}" type="presParOf" srcId="{1879D0E0-8A27-4884-8E55-E0B2417C1565}" destId="{AD9A2330-A6B2-490F-A0D1-211669CD8DA8}" srcOrd="0" destOrd="0" presId="urn:microsoft.com/office/officeart/2005/8/layout/list1"/>
    <dgm:cxn modelId="{36C4AF6B-B34D-4ECE-A6CB-433A69B55402}" type="presParOf" srcId="{1879D0E0-8A27-4884-8E55-E0B2417C1565}" destId="{C47350EE-07ED-453E-B1F5-31D8D49A0DE4}" srcOrd="1" destOrd="0" presId="urn:microsoft.com/office/officeart/2005/8/layout/list1"/>
    <dgm:cxn modelId="{E13E176D-F785-4B8E-BDEA-051911A7AF70}" type="presParOf" srcId="{5EC7E5DF-6C82-4698-93AD-90641914F789}" destId="{CCF75269-517B-40F5-8DDD-78AA0325A1F2}" srcOrd="13" destOrd="0" presId="urn:microsoft.com/office/officeart/2005/8/layout/list1"/>
    <dgm:cxn modelId="{48C7B745-8C22-4793-AC9F-88AC3077C142}" type="presParOf" srcId="{5EC7E5DF-6C82-4698-93AD-90641914F789}" destId="{DC8C3E79-D4DF-49A1-BE04-2DB012892CDA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E14E1-B507-4C42-BCB8-F188C02D3FFD}">
      <dsp:nvSpPr>
        <dsp:cNvPr id="0" name=""/>
        <dsp:cNvSpPr/>
      </dsp:nvSpPr>
      <dsp:spPr>
        <a:xfrm>
          <a:off x="0" y="198587"/>
          <a:ext cx="8560077" cy="6552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4357" tIns="270764" rIns="66435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Образование и наука</a:t>
          </a:r>
          <a:endParaRPr lang="ru-RU" sz="1800" kern="1200" dirty="0"/>
        </a:p>
      </dsp:txBody>
      <dsp:txXfrm>
        <a:off x="0" y="198587"/>
        <a:ext cx="8560077" cy="655200"/>
      </dsp:txXfrm>
    </dsp:sp>
    <dsp:sp modelId="{4AB8148E-551B-4C90-B65C-4D56F6AB7BAB}">
      <dsp:nvSpPr>
        <dsp:cNvPr id="0" name=""/>
        <dsp:cNvSpPr/>
      </dsp:nvSpPr>
      <dsp:spPr>
        <a:xfrm>
          <a:off x="428003" y="6707"/>
          <a:ext cx="5992053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485" tIns="0" rIns="22648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Область профессиональной деятельности</a:t>
          </a:r>
          <a:endParaRPr lang="ru-RU" sz="2000" b="1" kern="1200" dirty="0"/>
        </a:p>
      </dsp:txBody>
      <dsp:txXfrm>
        <a:off x="446737" y="25441"/>
        <a:ext cx="5954585" cy="346292"/>
      </dsp:txXfrm>
    </dsp:sp>
    <dsp:sp modelId="{0D9A7987-3DEF-49A9-8FDC-1D43663EDCB8}">
      <dsp:nvSpPr>
        <dsp:cNvPr id="0" name=""/>
        <dsp:cNvSpPr/>
      </dsp:nvSpPr>
      <dsp:spPr>
        <a:xfrm>
          <a:off x="0" y="1115868"/>
          <a:ext cx="8560077" cy="6552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4357" tIns="270764" rIns="66435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solidFill>
                <a:schemeClr val="tx1"/>
              </a:solidFill>
              <a:latin typeface="+mj-lt"/>
            </a:rPr>
            <a:t>Методический, педагогический, научно-исследовательский</a:t>
          </a:r>
          <a:endParaRPr lang="ru-RU" sz="1800" b="0" kern="1200" dirty="0">
            <a:solidFill>
              <a:schemeClr val="tx1"/>
            </a:solidFill>
            <a:latin typeface="+mj-lt"/>
          </a:endParaRPr>
        </a:p>
      </dsp:txBody>
      <dsp:txXfrm>
        <a:off x="0" y="1115868"/>
        <a:ext cx="8560077" cy="655200"/>
      </dsp:txXfrm>
    </dsp:sp>
    <dsp:sp modelId="{097E4A3B-705F-4246-997A-D22AF6468796}">
      <dsp:nvSpPr>
        <dsp:cNvPr id="0" name=""/>
        <dsp:cNvSpPr/>
      </dsp:nvSpPr>
      <dsp:spPr>
        <a:xfrm>
          <a:off x="428003" y="923987"/>
          <a:ext cx="5992053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485" tIns="0" rIns="22648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Типы профессиональных задач</a:t>
          </a:r>
          <a:endParaRPr lang="ru-RU" sz="1800" b="1" kern="1200" dirty="0"/>
        </a:p>
      </dsp:txBody>
      <dsp:txXfrm>
        <a:off x="446737" y="942721"/>
        <a:ext cx="5954585" cy="346292"/>
      </dsp:txXfrm>
    </dsp:sp>
    <dsp:sp modelId="{16A34F4F-5BCA-47D0-8BEC-EF0E61886C34}">
      <dsp:nvSpPr>
        <dsp:cNvPr id="0" name=""/>
        <dsp:cNvSpPr/>
      </dsp:nvSpPr>
      <dsp:spPr>
        <a:xfrm>
          <a:off x="0" y="2033148"/>
          <a:ext cx="8560077" cy="6552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4357" tIns="270764" rIns="66435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120 </a:t>
          </a:r>
          <a:r>
            <a:rPr lang="ru-RU" sz="1800" kern="1200" dirty="0" err="1" smtClean="0"/>
            <a:t>з.е</a:t>
          </a:r>
          <a:r>
            <a:rPr lang="ru-RU" sz="1800" kern="1200" dirty="0" smtClean="0"/>
            <a:t>. (4320 ч.)</a:t>
          </a:r>
          <a:endParaRPr lang="ru-RU" sz="1800" kern="1200" dirty="0"/>
        </a:p>
      </dsp:txBody>
      <dsp:txXfrm>
        <a:off x="0" y="2033148"/>
        <a:ext cx="8560077" cy="655200"/>
      </dsp:txXfrm>
    </dsp:sp>
    <dsp:sp modelId="{03EDDEE2-6356-48E6-B0F7-393C2B9344E4}">
      <dsp:nvSpPr>
        <dsp:cNvPr id="0" name=""/>
        <dsp:cNvSpPr/>
      </dsp:nvSpPr>
      <dsp:spPr>
        <a:xfrm>
          <a:off x="428003" y="1841268"/>
          <a:ext cx="5992053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485" tIns="0" rIns="22648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Объем программы</a:t>
          </a:r>
          <a:endParaRPr lang="ru-RU" sz="2000" b="1" kern="1200" dirty="0"/>
        </a:p>
      </dsp:txBody>
      <dsp:txXfrm>
        <a:off x="446737" y="1860002"/>
        <a:ext cx="5954585" cy="346292"/>
      </dsp:txXfrm>
    </dsp:sp>
    <dsp:sp modelId="{DC8C3E79-D4DF-49A1-BE04-2DB012892CDA}">
      <dsp:nvSpPr>
        <dsp:cNvPr id="0" name=""/>
        <dsp:cNvSpPr/>
      </dsp:nvSpPr>
      <dsp:spPr>
        <a:xfrm>
          <a:off x="0" y="2950428"/>
          <a:ext cx="8560077" cy="96232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4357" tIns="270764" rIns="66435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latin typeface="+mj-lt"/>
            </a:rPr>
            <a:t>очная форма обучения  - 2 года</a:t>
          </a:r>
          <a:endParaRPr lang="ru-RU" sz="1800" b="0" kern="1200" dirty="0">
            <a:latin typeface="+mj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latin typeface="+mj-lt"/>
            </a:rPr>
            <a:t>заочная форма обучения  - 2 года 5 месяцев</a:t>
          </a:r>
          <a:endParaRPr lang="ru-RU" sz="1800" b="0" kern="1200" dirty="0">
            <a:latin typeface="+mj-lt"/>
          </a:endParaRPr>
        </a:p>
      </dsp:txBody>
      <dsp:txXfrm>
        <a:off x="0" y="2950428"/>
        <a:ext cx="8560077" cy="962325"/>
      </dsp:txXfrm>
    </dsp:sp>
    <dsp:sp modelId="{C47350EE-07ED-453E-B1F5-31D8D49A0DE4}">
      <dsp:nvSpPr>
        <dsp:cNvPr id="0" name=""/>
        <dsp:cNvSpPr/>
      </dsp:nvSpPr>
      <dsp:spPr>
        <a:xfrm>
          <a:off x="428003" y="2758548"/>
          <a:ext cx="5992053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485" tIns="0" rIns="22648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Продолжительность обучения</a:t>
          </a:r>
          <a:endParaRPr lang="ru-RU" sz="2000" b="1" kern="1200" dirty="0"/>
        </a:p>
      </dsp:txBody>
      <dsp:txXfrm>
        <a:off x="446737" y="2777282"/>
        <a:ext cx="5954585" cy="3462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966F3-7CD4-4C62-9041-A1EDF85058C7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B2B7B9-95A2-42D3-BA6E-E03B25A927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609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2B7B9-95A2-42D3-BA6E-E03B25A9276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434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2B7B9-95A2-42D3-BA6E-E03B25A9276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738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606f1c2d_30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0421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1EF5AB7-FC20-4D09-9D03-BBEC3150D658}" type="slidenum">
              <a:rPr lang="ru-RU" altLang="ru-RU"/>
              <a:pPr/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5672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2B7B9-95A2-42D3-BA6E-E03B25A9276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880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p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851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2B7B9-95A2-42D3-BA6E-E03B25A9276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279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06B3-33C8-4DB5-9DD1-0920CC85FAA2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D27D-882C-4310-9B96-27B3D6CD5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474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06B3-33C8-4DB5-9DD1-0920CC85FAA2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D27D-882C-4310-9B96-27B3D6CD5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178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06B3-33C8-4DB5-9DD1-0920CC85FAA2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D27D-882C-4310-9B96-27B3D6CD5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008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"/>
          <p:cNvSpPr/>
          <p:nvPr/>
        </p:nvSpPr>
        <p:spPr>
          <a:xfrm>
            <a:off x="8808000" y="2208279"/>
            <a:ext cx="336000" cy="727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19" tIns="91419" rIns="91419" bIns="9141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6"/>
          <p:cNvSpPr/>
          <p:nvPr/>
        </p:nvSpPr>
        <p:spPr>
          <a:xfrm>
            <a:off x="0" y="0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19" tIns="91419" rIns="91419" bIns="9141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6"/>
          <p:cNvSpPr txBox="1">
            <a:spLocks noGrp="1"/>
          </p:cNvSpPr>
          <p:nvPr>
            <p:ph type="title"/>
          </p:nvPr>
        </p:nvSpPr>
        <p:spPr>
          <a:xfrm>
            <a:off x="457201" y="586975"/>
            <a:ext cx="5138700" cy="857400"/>
          </a:xfrm>
          <a:prstGeom prst="rect">
            <a:avLst/>
          </a:prstGeom>
        </p:spPr>
        <p:txBody>
          <a:bodyPr spcFirstLastPara="1" wrap="square" lIns="91419" tIns="91419" rIns="91419" bIns="91419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6"/>
          <p:cNvSpPr txBox="1">
            <a:spLocks noGrp="1"/>
          </p:cNvSpPr>
          <p:nvPr>
            <p:ph type="body" idx="1"/>
          </p:nvPr>
        </p:nvSpPr>
        <p:spPr>
          <a:xfrm>
            <a:off x="457200" y="1672300"/>
            <a:ext cx="2494200" cy="3155100"/>
          </a:xfrm>
          <a:prstGeom prst="rect">
            <a:avLst/>
          </a:prstGeom>
        </p:spPr>
        <p:txBody>
          <a:bodyPr spcFirstLastPara="1" wrap="square" lIns="91419" tIns="91419" rIns="91419" bIns="91419" anchor="t" anchorCtr="0"/>
          <a:lstStyle>
            <a:lvl1pPr marL="457169" lvl="0" indent="-342877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1pPr>
            <a:lvl2pPr marL="914338" lvl="1" indent="-342877">
              <a:spcBef>
                <a:spcPts val="0"/>
              </a:spcBef>
              <a:spcAft>
                <a:spcPts val="0"/>
              </a:spcAft>
              <a:buSzPts val="1800"/>
              <a:buChar char="￭"/>
              <a:defRPr sz="1800"/>
            </a:lvl2pPr>
            <a:lvl3pPr marL="1371506" lvl="2" indent="-342877">
              <a:spcBef>
                <a:spcPts val="0"/>
              </a:spcBef>
              <a:spcAft>
                <a:spcPts val="0"/>
              </a:spcAft>
              <a:buSzPts val="1800"/>
              <a:buChar char="⬝"/>
              <a:defRPr sz="1800"/>
            </a:lvl3pPr>
            <a:lvl4pPr marL="1828675" lvl="3" indent="-342877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5843" lvl="4" indent="-342877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012" lvl="5" indent="-342877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180" lvl="6" indent="-342877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349" lvl="7" indent="-342877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518" lvl="8" indent="-342877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16" name="Google Shape;116;p6"/>
          <p:cNvSpPr txBox="1">
            <a:spLocks noGrp="1"/>
          </p:cNvSpPr>
          <p:nvPr>
            <p:ph type="body" idx="2"/>
          </p:nvPr>
        </p:nvSpPr>
        <p:spPr>
          <a:xfrm>
            <a:off x="3101652" y="1672300"/>
            <a:ext cx="2494200" cy="3155100"/>
          </a:xfrm>
          <a:prstGeom prst="rect">
            <a:avLst/>
          </a:prstGeom>
        </p:spPr>
        <p:txBody>
          <a:bodyPr spcFirstLastPara="1" wrap="square" lIns="91419" tIns="91419" rIns="91419" bIns="91419" anchor="t" anchorCtr="0"/>
          <a:lstStyle>
            <a:lvl1pPr marL="457169" lvl="0" indent="-342877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1pPr>
            <a:lvl2pPr marL="914338" lvl="1" indent="-342877">
              <a:spcBef>
                <a:spcPts val="0"/>
              </a:spcBef>
              <a:spcAft>
                <a:spcPts val="0"/>
              </a:spcAft>
              <a:buSzPts val="1800"/>
              <a:buChar char="￭"/>
              <a:defRPr sz="1800"/>
            </a:lvl2pPr>
            <a:lvl3pPr marL="1371506" lvl="2" indent="-342877">
              <a:spcBef>
                <a:spcPts val="0"/>
              </a:spcBef>
              <a:spcAft>
                <a:spcPts val="0"/>
              </a:spcAft>
              <a:buSzPts val="1800"/>
              <a:buChar char="⬝"/>
              <a:defRPr sz="1800"/>
            </a:lvl3pPr>
            <a:lvl4pPr marL="1828675" lvl="3" indent="-342877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5843" lvl="4" indent="-342877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012" lvl="5" indent="-342877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180" lvl="6" indent="-342877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349" lvl="7" indent="-342877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518" lvl="8" indent="-342877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17" name="Google Shape;117;p6"/>
          <p:cNvSpPr txBox="1">
            <a:spLocks noGrp="1"/>
          </p:cNvSpPr>
          <p:nvPr>
            <p:ph type="sldNum" idx="12"/>
          </p:nvPr>
        </p:nvSpPr>
        <p:spPr>
          <a:xfrm>
            <a:off x="8808000" y="2208175"/>
            <a:ext cx="336000" cy="727200"/>
          </a:xfrm>
          <a:prstGeom prst="rect">
            <a:avLst/>
          </a:prstGeom>
        </p:spPr>
        <p:txBody>
          <a:bodyPr spcFirstLastPara="1" wrap="square" lIns="91419" tIns="91419" rIns="91419" bIns="9141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  <p:grpSp>
        <p:nvGrpSpPr>
          <p:cNvPr id="118" name="Google Shape;118;p6"/>
          <p:cNvGrpSpPr/>
          <p:nvPr/>
        </p:nvGrpSpPr>
        <p:grpSpPr>
          <a:xfrm>
            <a:off x="6489151" y="0"/>
            <a:ext cx="1882725" cy="2446200"/>
            <a:chOff x="3357563" y="850900"/>
            <a:chExt cx="1882725" cy="2446200"/>
          </a:xfrm>
        </p:grpSpPr>
        <p:sp>
          <p:nvSpPr>
            <p:cNvPr id="119" name="Google Shape;119;p6"/>
            <p:cNvSpPr/>
            <p:nvPr/>
          </p:nvSpPr>
          <p:spPr>
            <a:xfrm>
              <a:off x="3833813" y="2476500"/>
              <a:ext cx="270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8823" y="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20000" y="120000"/>
                  </a:lnTo>
                  <a:lnTo>
                    <a:pt x="988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6"/>
            <p:cNvSpPr/>
            <p:nvPr/>
          </p:nvSpPr>
          <p:spPr>
            <a:xfrm>
              <a:off x="3736975" y="2476500"/>
              <a:ext cx="577800" cy="579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5555"/>
                  </a:moveTo>
                  <a:cubicBezTo>
                    <a:pt x="84444" y="1111"/>
                    <a:pt x="84444" y="1111"/>
                    <a:pt x="84444" y="1111"/>
                  </a:cubicBezTo>
                  <a:cubicBezTo>
                    <a:pt x="84444" y="1111"/>
                    <a:pt x="83333" y="0"/>
                    <a:pt x="82222" y="0"/>
                  </a:cubicBezTo>
                  <a:cubicBezTo>
                    <a:pt x="55555" y="0"/>
                    <a:pt x="55555" y="0"/>
                    <a:pt x="55555" y="0"/>
                  </a:cubicBezTo>
                  <a:cubicBezTo>
                    <a:pt x="55555" y="5555"/>
                    <a:pt x="55555" y="5555"/>
                    <a:pt x="55555" y="5555"/>
                  </a:cubicBezTo>
                  <a:cubicBezTo>
                    <a:pt x="80000" y="5555"/>
                    <a:pt x="80000" y="5555"/>
                    <a:pt x="80000" y="5555"/>
                  </a:cubicBezTo>
                  <a:cubicBezTo>
                    <a:pt x="80000" y="37777"/>
                    <a:pt x="80000" y="37777"/>
                    <a:pt x="80000" y="37777"/>
                  </a:cubicBezTo>
                  <a:cubicBezTo>
                    <a:pt x="80000" y="40000"/>
                    <a:pt x="81111" y="41111"/>
                    <a:pt x="82222" y="41111"/>
                  </a:cubicBezTo>
                  <a:cubicBezTo>
                    <a:pt x="114444" y="41111"/>
                    <a:pt x="114444" y="41111"/>
                    <a:pt x="114444" y="41111"/>
                  </a:cubicBezTo>
                  <a:cubicBezTo>
                    <a:pt x="114444" y="114444"/>
                    <a:pt x="114444" y="114444"/>
                    <a:pt x="114444" y="114444"/>
                  </a:cubicBezTo>
                  <a:cubicBezTo>
                    <a:pt x="5555" y="114444"/>
                    <a:pt x="5555" y="114444"/>
                    <a:pt x="5555" y="114444"/>
                  </a:cubicBezTo>
                  <a:cubicBezTo>
                    <a:pt x="5555" y="42222"/>
                    <a:pt x="5555" y="42222"/>
                    <a:pt x="5555" y="42222"/>
                  </a:cubicBezTo>
                  <a:cubicBezTo>
                    <a:pt x="5555" y="42222"/>
                    <a:pt x="5555" y="42222"/>
                    <a:pt x="4444" y="42222"/>
                  </a:cubicBezTo>
                  <a:cubicBezTo>
                    <a:pt x="3333" y="42222"/>
                    <a:pt x="2222" y="42222"/>
                    <a:pt x="0" y="42222"/>
                  </a:cubicBezTo>
                  <a:cubicBezTo>
                    <a:pt x="0" y="117777"/>
                    <a:pt x="0" y="117777"/>
                    <a:pt x="0" y="117777"/>
                  </a:cubicBezTo>
                  <a:cubicBezTo>
                    <a:pt x="0" y="118888"/>
                    <a:pt x="1111" y="120000"/>
                    <a:pt x="3333" y="120000"/>
                  </a:cubicBezTo>
                  <a:cubicBezTo>
                    <a:pt x="117777" y="120000"/>
                    <a:pt x="117777" y="120000"/>
                    <a:pt x="117777" y="120000"/>
                  </a:cubicBezTo>
                  <a:cubicBezTo>
                    <a:pt x="118888" y="120000"/>
                    <a:pt x="120000" y="118888"/>
                    <a:pt x="120000" y="117777"/>
                  </a:cubicBezTo>
                  <a:cubicBezTo>
                    <a:pt x="120000" y="37777"/>
                    <a:pt x="120000" y="37777"/>
                    <a:pt x="120000" y="37777"/>
                  </a:cubicBezTo>
                  <a:cubicBezTo>
                    <a:pt x="120000" y="37777"/>
                    <a:pt x="120000" y="36666"/>
                    <a:pt x="120000" y="35555"/>
                  </a:cubicBezTo>
                  <a:close/>
                  <a:moveTo>
                    <a:pt x="85555" y="35555"/>
                  </a:moveTo>
                  <a:cubicBezTo>
                    <a:pt x="85555" y="10000"/>
                    <a:pt x="85555" y="10000"/>
                    <a:pt x="85555" y="10000"/>
                  </a:cubicBezTo>
                  <a:cubicBezTo>
                    <a:pt x="111111" y="35555"/>
                    <a:pt x="111111" y="35555"/>
                    <a:pt x="111111" y="35555"/>
                  </a:cubicBezTo>
                  <a:lnTo>
                    <a:pt x="85555" y="355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6"/>
            <p:cNvSpPr/>
            <p:nvPr/>
          </p:nvSpPr>
          <p:spPr>
            <a:xfrm>
              <a:off x="4829175" y="2943225"/>
              <a:ext cx="250800" cy="252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8723" y="120000"/>
                  </a:moveTo>
                  <a:cubicBezTo>
                    <a:pt x="25531" y="120000"/>
                    <a:pt x="0" y="91914"/>
                    <a:pt x="0" y="58723"/>
                  </a:cubicBezTo>
                  <a:cubicBezTo>
                    <a:pt x="0" y="28085"/>
                    <a:pt x="25531" y="0"/>
                    <a:pt x="58723" y="0"/>
                  </a:cubicBezTo>
                  <a:cubicBezTo>
                    <a:pt x="91914" y="0"/>
                    <a:pt x="120000" y="28085"/>
                    <a:pt x="120000" y="58723"/>
                  </a:cubicBezTo>
                  <a:cubicBezTo>
                    <a:pt x="120000" y="91914"/>
                    <a:pt x="91914" y="120000"/>
                    <a:pt x="58723" y="120000"/>
                  </a:cubicBezTo>
                  <a:close/>
                  <a:moveTo>
                    <a:pt x="58723" y="12765"/>
                  </a:moveTo>
                  <a:cubicBezTo>
                    <a:pt x="33191" y="12765"/>
                    <a:pt x="12765" y="33191"/>
                    <a:pt x="12765" y="58723"/>
                  </a:cubicBezTo>
                  <a:cubicBezTo>
                    <a:pt x="12765" y="86808"/>
                    <a:pt x="33191" y="107234"/>
                    <a:pt x="58723" y="107234"/>
                  </a:cubicBezTo>
                  <a:cubicBezTo>
                    <a:pt x="84255" y="107234"/>
                    <a:pt x="104680" y="86808"/>
                    <a:pt x="104680" y="58723"/>
                  </a:cubicBezTo>
                  <a:cubicBezTo>
                    <a:pt x="104680" y="33191"/>
                    <a:pt x="84255" y="12765"/>
                    <a:pt x="58723" y="127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4887913" y="2825750"/>
              <a:ext cx="250800" cy="252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2127" y="40851"/>
                  </a:moveTo>
                  <a:cubicBezTo>
                    <a:pt x="104680" y="45957"/>
                    <a:pt x="104680" y="53617"/>
                    <a:pt x="104680" y="58723"/>
                  </a:cubicBezTo>
                  <a:cubicBezTo>
                    <a:pt x="104680" y="84255"/>
                    <a:pt x="84255" y="107234"/>
                    <a:pt x="58723" y="107234"/>
                  </a:cubicBezTo>
                  <a:cubicBezTo>
                    <a:pt x="33191" y="107234"/>
                    <a:pt x="12765" y="84255"/>
                    <a:pt x="12765" y="58723"/>
                  </a:cubicBezTo>
                  <a:cubicBezTo>
                    <a:pt x="12765" y="33191"/>
                    <a:pt x="33191" y="12765"/>
                    <a:pt x="58723" y="12765"/>
                  </a:cubicBezTo>
                  <a:cubicBezTo>
                    <a:pt x="66382" y="12765"/>
                    <a:pt x="74042" y="15319"/>
                    <a:pt x="79148" y="17872"/>
                  </a:cubicBezTo>
                  <a:cubicBezTo>
                    <a:pt x="79148" y="15319"/>
                    <a:pt x="79148" y="10212"/>
                    <a:pt x="76595" y="7659"/>
                  </a:cubicBezTo>
                  <a:cubicBezTo>
                    <a:pt x="76595" y="5106"/>
                    <a:pt x="76595" y="5106"/>
                    <a:pt x="76595" y="2553"/>
                  </a:cubicBezTo>
                  <a:cubicBezTo>
                    <a:pt x="71489" y="0"/>
                    <a:pt x="66382" y="0"/>
                    <a:pt x="58723" y="0"/>
                  </a:cubicBezTo>
                  <a:cubicBezTo>
                    <a:pt x="25531" y="0"/>
                    <a:pt x="0" y="25531"/>
                    <a:pt x="0" y="58723"/>
                  </a:cubicBezTo>
                  <a:cubicBezTo>
                    <a:pt x="0" y="91914"/>
                    <a:pt x="25531" y="120000"/>
                    <a:pt x="58723" y="120000"/>
                  </a:cubicBezTo>
                  <a:cubicBezTo>
                    <a:pt x="91914" y="120000"/>
                    <a:pt x="120000" y="91914"/>
                    <a:pt x="120000" y="58723"/>
                  </a:cubicBezTo>
                  <a:cubicBezTo>
                    <a:pt x="120000" y="53617"/>
                    <a:pt x="117446" y="45957"/>
                    <a:pt x="114893" y="38297"/>
                  </a:cubicBezTo>
                  <a:cubicBezTo>
                    <a:pt x="109787" y="38297"/>
                    <a:pt x="107234" y="40851"/>
                    <a:pt x="102127" y="408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4770438" y="2825750"/>
              <a:ext cx="250800" cy="252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8723" y="120000"/>
                  </a:moveTo>
                  <a:cubicBezTo>
                    <a:pt x="25531" y="120000"/>
                    <a:pt x="0" y="91914"/>
                    <a:pt x="0" y="58723"/>
                  </a:cubicBezTo>
                  <a:cubicBezTo>
                    <a:pt x="0" y="25531"/>
                    <a:pt x="25531" y="0"/>
                    <a:pt x="58723" y="0"/>
                  </a:cubicBezTo>
                  <a:cubicBezTo>
                    <a:pt x="91914" y="0"/>
                    <a:pt x="120000" y="25531"/>
                    <a:pt x="120000" y="58723"/>
                  </a:cubicBezTo>
                  <a:cubicBezTo>
                    <a:pt x="120000" y="91914"/>
                    <a:pt x="91914" y="120000"/>
                    <a:pt x="58723" y="120000"/>
                  </a:cubicBezTo>
                  <a:close/>
                  <a:moveTo>
                    <a:pt x="58723" y="12765"/>
                  </a:moveTo>
                  <a:cubicBezTo>
                    <a:pt x="33191" y="12765"/>
                    <a:pt x="12765" y="33191"/>
                    <a:pt x="12765" y="58723"/>
                  </a:cubicBezTo>
                  <a:cubicBezTo>
                    <a:pt x="12765" y="84255"/>
                    <a:pt x="33191" y="107234"/>
                    <a:pt x="58723" y="107234"/>
                  </a:cubicBezTo>
                  <a:cubicBezTo>
                    <a:pt x="84255" y="107234"/>
                    <a:pt x="104680" y="84255"/>
                    <a:pt x="104680" y="58723"/>
                  </a:cubicBezTo>
                  <a:cubicBezTo>
                    <a:pt x="104680" y="33191"/>
                    <a:pt x="84255" y="12765"/>
                    <a:pt x="58723" y="127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6"/>
            <p:cNvSpPr/>
            <p:nvPr/>
          </p:nvSpPr>
          <p:spPr>
            <a:xfrm>
              <a:off x="4448175" y="1768475"/>
              <a:ext cx="577800" cy="579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6666" y="120000"/>
                  </a:moveTo>
                  <a:cubicBezTo>
                    <a:pt x="2222" y="120000"/>
                    <a:pt x="2222" y="120000"/>
                    <a:pt x="2222" y="120000"/>
                  </a:cubicBezTo>
                  <a:cubicBezTo>
                    <a:pt x="1111" y="120000"/>
                    <a:pt x="0" y="118888"/>
                    <a:pt x="0" y="116666"/>
                  </a:cubicBezTo>
                  <a:cubicBezTo>
                    <a:pt x="0" y="2222"/>
                    <a:pt x="0" y="2222"/>
                    <a:pt x="0" y="2222"/>
                  </a:cubicBezTo>
                  <a:cubicBezTo>
                    <a:pt x="0" y="1111"/>
                    <a:pt x="1111" y="0"/>
                    <a:pt x="2222" y="0"/>
                  </a:cubicBezTo>
                  <a:cubicBezTo>
                    <a:pt x="82222" y="0"/>
                    <a:pt x="82222" y="0"/>
                    <a:pt x="82222" y="0"/>
                  </a:cubicBezTo>
                  <a:cubicBezTo>
                    <a:pt x="83333" y="0"/>
                    <a:pt x="83333" y="0"/>
                    <a:pt x="84444" y="1111"/>
                  </a:cubicBezTo>
                  <a:cubicBezTo>
                    <a:pt x="118888" y="35555"/>
                    <a:pt x="118888" y="35555"/>
                    <a:pt x="118888" y="35555"/>
                  </a:cubicBezTo>
                  <a:cubicBezTo>
                    <a:pt x="120000" y="35555"/>
                    <a:pt x="120000" y="36666"/>
                    <a:pt x="120000" y="37777"/>
                  </a:cubicBezTo>
                  <a:cubicBezTo>
                    <a:pt x="120000" y="116666"/>
                    <a:pt x="120000" y="116666"/>
                    <a:pt x="120000" y="116666"/>
                  </a:cubicBezTo>
                  <a:cubicBezTo>
                    <a:pt x="120000" y="118888"/>
                    <a:pt x="118888" y="120000"/>
                    <a:pt x="116666" y="120000"/>
                  </a:cubicBezTo>
                  <a:close/>
                  <a:moveTo>
                    <a:pt x="5555" y="114444"/>
                  </a:moveTo>
                  <a:cubicBezTo>
                    <a:pt x="114444" y="114444"/>
                    <a:pt x="114444" y="114444"/>
                    <a:pt x="114444" y="114444"/>
                  </a:cubicBezTo>
                  <a:cubicBezTo>
                    <a:pt x="114444" y="38888"/>
                    <a:pt x="114444" y="38888"/>
                    <a:pt x="114444" y="38888"/>
                  </a:cubicBezTo>
                  <a:cubicBezTo>
                    <a:pt x="81111" y="5555"/>
                    <a:pt x="81111" y="5555"/>
                    <a:pt x="81111" y="5555"/>
                  </a:cubicBezTo>
                  <a:cubicBezTo>
                    <a:pt x="5555" y="5555"/>
                    <a:pt x="5555" y="5555"/>
                    <a:pt x="5555" y="5555"/>
                  </a:cubicBezTo>
                  <a:lnTo>
                    <a:pt x="5555" y="1144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6"/>
            <p:cNvSpPr/>
            <p:nvPr/>
          </p:nvSpPr>
          <p:spPr>
            <a:xfrm>
              <a:off x="4829175" y="1779588"/>
              <a:ext cx="180900" cy="182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cubicBezTo>
                    <a:pt x="10588" y="120000"/>
                    <a:pt x="10588" y="120000"/>
                    <a:pt x="10588" y="120000"/>
                  </a:cubicBezTo>
                  <a:cubicBezTo>
                    <a:pt x="3529" y="120000"/>
                    <a:pt x="0" y="116470"/>
                    <a:pt x="0" y="11294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647" y="0"/>
                    <a:pt x="17647" y="0"/>
                    <a:pt x="17647" y="0"/>
                  </a:cubicBezTo>
                  <a:cubicBezTo>
                    <a:pt x="17647" y="102352"/>
                    <a:pt x="17647" y="102352"/>
                    <a:pt x="17647" y="102352"/>
                  </a:cubicBezTo>
                  <a:cubicBezTo>
                    <a:pt x="120000" y="102352"/>
                    <a:pt x="120000" y="102352"/>
                    <a:pt x="120000" y="102352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6"/>
            <p:cNvSpPr/>
            <p:nvPr/>
          </p:nvSpPr>
          <p:spPr>
            <a:xfrm>
              <a:off x="4662488" y="2717800"/>
              <a:ext cx="577800" cy="579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777" y="120000"/>
                  </a:moveTo>
                  <a:cubicBezTo>
                    <a:pt x="3333" y="120000"/>
                    <a:pt x="3333" y="120000"/>
                    <a:pt x="3333" y="120000"/>
                  </a:cubicBezTo>
                  <a:cubicBezTo>
                    <a:pt x="1111" y="120000"/>
                    <a:pt x="0" y="118888"/>
                    <a:pt x="0" y="117777"/>
                  </a:cubicBezTo>
                  <a:cubicBezTo>
                    <a:pt x="0" y="3333"/>
                    <a:pt x="0" y="3333"/>
                    <a:pt x="0" y="3333"/>
                  </a:cubicBezTo>
                  <a:cubicBezTo>
                    <a:pt x="0" y="2222"/>
                    <a:pt x="1111" y="0"/>
                    <a:pt x="3333" y="0"/>
                  </a:cubicBezTo>
                  <a:cubicBezTo>
                    <a:pt x="82222" y="0"/>
                    <a:pt x="82222" y="0"/>
                    <a:pt x="82222" y="0"/>
                  </a:cubicBezTo>
                  <a:cubicBezTo>
                    <a:pt x="83333" y="0"/>
                    <a:pt x="84444" y="1111"/>
                    <a:pt x="84444" y="1111"/>
                  </a:cubicBezTo>
                  <a:cubicBezTo>
                    <a:pt x="120000" y="35555"/>
                    <a:pt x="120000" y="35555"/>
                    <a:pt x="120000" y="35555"/>
                  </a:cubicBezTo>
                  <a:cubicBezTo>
                    <a:pt x="120000" y="36666"/>
                    <a:pt x="120000" y="37777"/>
                    <a:pt x="120000" y="37777"/>
                  </a:cubicBezTo>
                  <a:cubicBezTo>
                    <a:pt x="120000" y="117777"/>
                    <a:pt x="120000" y="117777"/>
                    <a:pt x="120000" y="117777"/>
                  </a:cubicBezTo>
                  <a:cubicBezTo>
                    <a:pt x="120000" y="118888"/>
                    <a:pt x="118888" y="120000"/>
                    <a:pt x="117777" y="120000"/>
                  </a:cubicBezTo>
                  <a:close/>
                  <a:moveTo>
                    <a:pt x="5555" y="114444"/>
                  </a:moveTo>
                  <a:cubicBezTo>
                    <a:pt x="114444" y="114444"/>
                    <a:pt x="114444" y="114444"/>
                    <a:pt x="114444" y="114444"/>
                  </a:cubicBezTo>
                  <a:cubicBezTo>
                    <a:pt x="114444" y="38888"/>
                    <a:pt x="114444" y="38888"/>
                    <a:pt x="114444" y="38888"/>
                  </a:cubicBezTo>
                  <a:cubicBezTo>
                    <a:pt x="81111" y="6666"/>
                    <a:pt x="81111" y="6666"/>
                    <a:pt x="81111" y="6666"/>
                  </a:cubicBezTo>
                  <a:cubicBezTo>
                    <a:pt x="5555" y="6666"/>
                    <a:pt x="5555" y="6666"/>
                    <a:pt x="5555" y="6666"/>
                  </a:cubicBezTo>
                  <a:lnTo>
                    <a:pt x="5555" y="1144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6"/>
            <p:cNvSpPr/>
            <p:nvPr/>
          </p:nvSpPr>
          <p:spPr>
            <a:xfrm>
              <a:off x="5048250" y="2733675"/>
              <a:ext cx="180900" cy="182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cubicBezTo>
                    <a:pt x="7058" y="120000"/>
                    <a:pt x="7058" y="120000"/>
                    <a:pt x="7058" y="120000"/>
                  </a:cubicBezTo>
                  <a:cubicBezTo>
                    <a:pt x="3529" y="120000"/>
                    <a:pt x="0" y="116470"/>
                    <a:pt x="0" y="1094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647" y="0"/>
                    <a:pt x="17647" y="0"/>
                    <a:pt x="17647" y="0"/>
                  </a:cubicBezTo>
                  <a:cubicBezTo>
                    <a:pt x="17647" y="102352"/>
                    <a:pt x="17647" y="102352"/>
                    <a:pt x="17647" y="102352"/>
                  </a:cubicBezTo>
                  <a:cubicBezTo>
                    <a:pt x="120000" y="102352"/>
                    <a:pt x="120000" y="102352"/>
                    <a:pt x="120000" y="102352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6"/>
            <p:cNvSpPr/>
            <p:nvPr/>
          </p:nvSpPr>
          <p:spPr>
            <a:xfrm>
              <a:off x="4529138" y="2149475"/>
              <a:ext cx="379500" cy="81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1126" y="112000"/>
                  </a:moveTo>
                  <a:cubicBezTo>
                    <a:pt x="76056" y="112000"/>
                    <a:pt x="69295" y="104000"/>
                    <a:pt x="67605" y="88000"/>
                  </a:cubicBezTo>
                  <a:cubicBezTo>
                    <a:pt x="65915" y="80000"/>
                    <a:pt x="65915" y="72000"/>
                    <a:pt x="65915" y="64000"/>
                  </a:cubicBezTo>
                  <a:cubicBezTo>
                    <a:pt x="64225" y="64000"/>
                    <a:pt x="64225" y="56000"/>
                    <a:pt x="64225" y="56000"/>
                  </a:cubicBezTo>
                  <a:cubicBezTo>
                    <a:pt x="60845" y="48000"/>
                    <a:pt x="57464" y="56000"/>
                    <a:pt x="54084" y="64000"/>
                  </a:cubicBezTo>
                  <a:cubicBezTo>
                    <a:pt x="54084" y="64000"/>
                    <a:pt x="52394" y="72000"/>
                    <a:pt x="50704" y="72000"/>
                  </a:cubicBezTo>
                  <a:cubicBezTo>
                    <a:pt x="49014" y="88000"/>
                    <a:pt x="47323" y="96000"/>
                    <a:pt x="42253" y="104000"/>
                  </a:cubicBezTo>
                  <a:cubicBezTo>
                    <a:pt x="35492" y="120000"/>
                    <a:pt x="25352" y="104000"/>
                    <a:pt x="20281" y="80000"/>
                  </a:cubicBezTo>
                  <a:cubicBezTo>
                    <a:pt x="18591" y="72000"/>
                    <a:pt x="18591" y="72000"/>
                    <a:pt x="18591" y="64000"/>
                  </a:cubicBezTo>
                  <a:cubicBezTo>
                    <a:pt x="16901" y="56000"/>
                    <a:pt x="15211" y="48000"/>
                    <a:pt x="15211" y="48000"/>
                  </a:cubicBezTo>
                  <a:cubicBezTo>
                    <a:pt x="13521" y="48000"/>
                    <a:pt x="11830" y="56000"/>
                    <a:pt x="10140" y="56000"/>
                  </a:cubicBezTo>
                  <a:cubicBezTo>
                    <a:pt x="10140" y="64000"/>
                    <a:pt x="10140" y="72000"/>
                    <a:pt x="10140" y="80000"/>
                  </a:cubicBezTo>
                  <a:cubicBezTo>
                    <a:pt x="10140" y="80000"/>
                    <a:pt x="10140" y="88000"/>
                    <a:pt x="8450" y="96000"/>
                  </a:cubicBezTo>
                  <a:cubicBezTo>
                    <a:pt x="0" y="88000"/>
                    <a:pt x="0" y="88000"/>
                    <a:pt x="0" y="88000"/>
                  </a:cubicBezTo>
                  <a:cubicBezTo>
                    <a:pt x="1690" y="80000"/>
                    <a:pt x="1690" y="72000"/>
                    <a:pt x="1690" y="72000"/>
                  </a:cubicBezTo>
                  <a:cubicBezTo>
                    <a:pt x="1690" y="64000"/>
                    <a:pt x="1690" y="48000"/>
                    <a:pt x="3380" y="40000"/>
                  </a:cubicBezTo>
                  <a:cubicBezTo>
                    <a:pt x="5070" y="24000"/>
                    <a:pt x="10140" y="0"/>
                    <a:pt x="16901" y="8000"/>
                  </a:cubicBezTo>
                  <a:cubicBezTo>
                    <a:pt x="21971" y="8000"/>
                    <a:pt x="23661" y="32000"/>
                    <a:pt x="25352" y="40000"/>
                  </a:cubicBezTo>
                  <a:cubicBezTo>
                    <a:pt x="25352" y="48000"/>
                    <a:pt x="27042" y="48000"/>
                    <a:pt x="27042" y="56000"/>
                  </a:cubicBezTo>
                  <a:cubicBezTo>
                    <a:pt x="28732" y="64000"/>
                    <a:pt x="35492" y="72000"/>
                    <a:pt x="38873" y="64000"/>
                  </a:cubicBezTo>
                  <a:cubicBezTo>
                    <a:pt x="42253" y="64000"/>
                    <a:pt x="43943" y="56000"/>
                    <a:pt x="45633" y="48000"/>
                  </a:cubicBezTo>
                  <a:cubicBezTo>
                    <a:pt x="47323" y="40000"/>
                    <a:pt x="49014" y="32000"/>
                    <a:pt x="49014" y="32000"/>
                  </a:cubicBezTo>
                  <a:cubicBezTo>
                    <a:pt x="54084" y="8000"/>
                    <a:pt x="62535" y="0"/>
                    <a:pt x="67605" y="16000"/>
                  </a:cubicBezTo>
                  <a:cubicBezTo>
                    <a:pt x="70985" y="32000"/>
                    <a:pt x="72676" y="40000"/>
                    <a:pt x="72676" y="48000"/>
                  </a:cubicBezTo>
                  <a:cubicBezTo>
                    <a:pt x="72676" y="56000"/>
                    <a:pt x="74366" y="56000"/>
                    <a:pt x="74366" y="64000"/>
                  </a:cubicBezTo>
                  <a:cubicBezTo>
                    <a:pt x="76056" y="72000"/>
                    <a:pt x="82816" y="80000"/>
                    <a:pt x="86197" y="64000"/>
                  </a:cubicBezTo>
                  <a:cubicBezTo>
                    <a:pt x="86197" y="64000"/>
                    <a:pt x="87887" y="64000"/>
                    <a:pt x="87887" y="56000"/>
                  </a:cubicBezTo>
                  <a:cubicBezTo>
                    <a:pt x="91267" y="48000"/>
                    <a:pt x="92957" y="40000"/>
                    <a:pt x="96338" y="32000"/>
                  </a:cubicBezTo>
                  <a:cubicBezTo>
                    <a:pt x="101408" y="24000"/>
                    <a:pt x="104788" y="32000"/>
                    <a:pt x="109859" y="40000"/>
                  </a:cubicBezTo>
                  <a:cubicBezTo>
                    <a:pt x="111549" y="48000"/>
                    <a:pt x="114929" y="48000"/>
                    <a:pt x="116619" y="48000"/>
                  </a:cubicBezTo>
                  <a:cubicBezTo>
                    <a:pt x="120000" y="88000"/>
                    <a:pt x="120000" y="88000"/>
                    <a:pt x="120000" y="88000"/>
                  </a:cubicBezTo>
                  <a:cubicBezTo>
                    <a:pt x="114929" y="96000"/>
                    <a:pt x="109859" y="88000"/>
                    <a:pt x="106478" y="80000"/>
                  </a:cubicBezTo>
                  <a:cubicBezTo>
                    <a:pt x="103098" y="72000"/>
                    <a:pt x="101408" y="72000"/>
                    <a:pt x="99718" y="72000"/>
                  </a:cubicBezTo>
                  <a:cubicBezTo>
                    <a:pt x="98028" y="72000"/>
                    <a:pt x="96338" y="80000"/>
                    <a:pt x="94647" y="88000"/>
                  </a:cubicBezTo>
                  <a:cubicBezTo>
                    <a:pt x="92957" y="88000"/>
                    <a:pt x="91267" y="96000"/>
                    <a:pt x="89577" y="104000"/>
                  </a:cubicBezTo>
                  <a:cubicBezTo>
                    <a:pt x="87887" y="112000"/>
                    <a:pt x="84507" y="112000"/>
                    <a:pt x="81126" y="112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6"/>
            <p:cNvSpPr/>
            <p:nvPr/>
          </p:nvSpPr>
          <p:spPr>
            <a:xfrm>
              <a:off x="4529138" y="2063750"/>
              <a:ext cx="401700" cy="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6400" y="120000"/>
                  </a:moveTo>
                  <a:cubicBezTo>
                    <a:pt x="41600" y="120000"/>
                    <a:pt x="36800" y="100000"/>
                    <a:pt x="32000" y="90000"/>
                  </a:cubicBezTo>
                  <a:cubicBezTo>
                    <a:pt x="28800" y="80000"/>
                    <a:pt x="27200" y="80000"/>
                    <a:pt x="24000" y="70000"/>
                  </a:cubicBezTo>
                  <a:cubicBezTo>
                    <a:pt x="17600" y="60000"/>
                    <a:pt x="9600" y="60000"/>
                    <a:pt x="4800" y="80000"/>
                  </a:cubicBezTo>
                  <a:cubicBezTo>
                    <a:pt x="0" y="40000"/>
                    <a:pt x="0" y="40000"/>
                    <a:pt x="0" y="40000"/>
                  </a:cubicBezTo>
                  <a:cubicBezTo>
                    <a:pt x="8000" y="10000"/>
                    <a:pt x="17600" y="10000"/>
                    <a:pt x="27200" y="20000"/>
                  </a:cubicBezTo>
                  <a:cubicBezTo>
                    <a:pt x="28800" y="30000"/>
                    <a:pt x="32000" y="40000"/>
                    <a:pt x="35200" y="40000"/>
                  </a:cubicBezTo>
                  <a:cubicBezTo>
                    <a:pt x="40000" y="60000"/>
                    <a:pt x="44800" y="70000"/>
                    <a:pt x="48000" y="70000"/>
                  </a:cubicBezTo>
                  <a:cubicBezTo>
                    <a:pt x="51200" y="60000"/>
                    <a:pt x="54400" y="50000"/>
                    <a:pt x="57600" y="40000"/>
                  </a:cubicBezTo>
                  <a:cubicBezTo>
                    <a:pt x="60800" y="30000"/>
                    <a:pt x="62400" y="20000"/>
                    <a:pt x="64000" y="20000"/>
                  </a:cubicBezTo>
                  <a:cubicBezTo>
                    <a:pt x="68800" y="0"/>
                    <a:pt x="75200" y="0"/>
                    <a:pt x="80000" y="10000"/>
                  </a:cubicBezTo>
                  <a:cubicBezTo>
                    <a:pt x="81600" y="20000"/>
                    <a:pt x="84800" y="30000"/>
                    <a:pt x="84800" y="40000"/>
                  </a:cubicBezTo>
                  <a:cubicBezTo>
                    <a:pt x="92800" y="40000"/>
                    <a:pt x="100800" y="40000"/>
                    <a:pt x="108800" y="40000"/>
                  </a:cubicBezTo>
                  <a:cubicBezTo>
                    <a:pt x="110400" y="40000"/>
                    <a:pt x="112000" y="30000"/>
                    <a:pt x="112000" y="30000"/>
                  </a:cubicBezTo>
                  <a:cubicBezTo>
                    <a:pt x="112000" y="30000"/>
                    <a:pt x="112000" y="40000"/>
                    <a:pt x="112000" y="40000"/>
                  </a:cubicBezTo>
                  <a:cubicBezTo>
                    <a:pt x="120000" y="40000"/>
                    <a:pt x="120000" y="40000"/>
                    <a:pt x="120000" y="40000"/>
                  </a:cubicBezTo>
                  <a:cubicBezTo>
                    <a:pt x="120000" y="70000"/>
                    <a:pt x="116800" y="90000"/>
                    <a:pt x="110400" y="90000"/>
                  </a:cubicBezTo>
                  <a:cubicBezTo>
                    <a:pt x="100800" y="100000"/>
                    <a:pt x="91200" y="100000"/>
                    <a:pt x="83200" y="90000"/>
                  </a:cubicBezTo>
                  <a:cubicBezTo>
                    <a:pt x="80000" y="90000"/>
                    <a:pt x="80000" y="80000"/>
                    <a:pt x="78400" y="70000"/>
                  </a:cubicBezTo>
                  <a:cubicBezTo>
                    <a:pt x="78400" y="70000"/>
                    <a:pt x="78400" y="70000"/>
                    <a:pt x="76800" y="60000"/>
                  </a:cubicBezTo>
                  <a:cubicBezTo>
                    <a:pt x="73600" y="60000"/>
                    <a:pt x="70400" y="60000"/>
                    <a:pt x="67200" y="60000"/>
                  </a:cubicBezTo>
                  <a:cubicBezTo>
                    <a:pt x="65600" y="70000"/>
                    <a:pt x="64000" y="80000"/>
                    <a:pt x="62400" y="80000"/>
                  </a:cubicBezTo>
                  <a:cubicBezTo>
                    <a:pt x="59200" y="100000"/>
                    <a:pt x="54400" y="110000"/>
                    <a:pt x="49600" y="120000"/>
                  </a:cubicBezTo>
                  <a:cubicBezTo>
                    <a:pt x="48000" y="120000"/>
                    <a:pt x="48000" y="120000"/>
                    <a:pt x="46400" y="12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6"/>
            <p:cNvSpPr/>
            <p:nvPr/>
          </p:nvSpPr>
          <p:spPr>
            <a:xfrm>
              <a:off x="4540250" y="1982788"/>
              <a:ext cx="203100" cy="5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473" y="120000"/>
                  </a:moveTo>
                  <a:cubicBezTo>
                    <a:pt x="6315" y="120000"/>
                    <a:pt x="3157" y="120000"/>
                    <a:pt x="0" y="120000"/>
                  </a:cubicBezTo>
                  <a:cubicBezTo>
                    <a:pt x="0" y="48000"/>
                    <a:pt x="0" y="48000"/>
                    <a:pt x="0" y="48000"/>
                  </a:cubicBezTo>
                  <a:cubicBezTo>
                    <a:pt x="9473" y="60000"/>
                    <a:pt x="18947" y="60000"/>
                    <a:pt x="25263" y="36000"/>
                  </a:cubicBezTo>
                  <a:cubicBezTo>
                    <a:pt x="25263" y="36000"/>
                    <a:pt x="28421" y="36000"/>
                    <a:pt x="28421" y="36000"/>
                  </a:cubicBezTo>
                  <a:cubicBezTo>
                    <a:pt x="28421" y="24000"/>
                    <a:pt x="31578" y="24000"/>
                    <a:pt x="34736" y="24000"/>
                  </a:cubicBezTo>
                  <a:cubicBezTo>
                    <a:pt x="41052" y="0"/>
                    <a:pt x="53684" y="0"/>
                    <a:pt x="63157" y="24000"/>
                  </a:cubicBezTo>
                  <a:cubicBezTo>
                    <a:pt x="66315" y="24000"/>
                    <a:pt x="69473" y="24000"/>
                    <a:pt x="72631" y="36000"/>
                  </a:cubicBezTo>
                  <a:cubicBezTo>
                    <a:pt x="75789" y="36000"/>
                    <a:pt x="82105" y="48000"/>
                    <a:pt x="85263" y="48000"/>
                  </a:cubicBezTo>
                  <a:cubicBezTo>
                    <a:pt x="94736" y="48000"/>
                    <a:pt x="101052" y="48000"/>
                    <a:pt x="113684" y="24000"/>
                  </a:cubicBezTo>
                  <a:cubicBezTo>
                    <a:pt x="120000" y="72000"/>
                    <a:pt x="120000" y="72000"/>
                    <a:pt x="120000" y="72000"/>
                  </a:cubicBezTo>
                  <a:cubicBezTo>
                    <a:pt x="113684" y="96000"/>
                    <a:pt x="97894" y="120000"/>
                    <a:pt x="85263" y="108000"/>
                  </a:cubicBezTo>
                  <a:cubicBezTo>
                    <a:pt x="75789" y="108000"/>
                    <a:pt x="69473" y="96000"/>
                    <a:pt x="63157" y="84000"/>
                  </a:cubicBezTo>
                  <a:cubicBezTo>
                    <a:pt x="63157" y="84000"/>
                    <a:pt x="60000" y="84000"/>
                    <a:pt x="60000" y="72000"/>
                  </a:cubicBezTo>
                  <a:cubicBezTo>
                    <a:pt x="53684" y="72000"/>
                    <a:pt x="47368" y="60000"/>
                    <a:pt x="41052" y="72000"/>
                  </a:cubicBezTo>
                  <a:cubicBezTo>
                    <a:pt x="41052" y="72000"/>
                    <a:pt x="41052" y="84000"/>
                    <a:pt x="37894" y="84000"/>
                  </a:cubicBezTo>
                  <a:cubicBezTo>
                    <a:pt x="37894" y="84000"/>
                    <a:pt x="34736" y="84000"/>
                    <a:pt x="34736" y="96000"/>
                  </a:cubicBezTo>
                  <a:cubicBezTo>
                    <a:pt x="28421" y="108000"/>
                    <a:pt x="18947" y="120000"/>
                    <a:pt x="9473" y="12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3357563" y="850900"/>
              <a:ext cx="807900" cy="1830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5827" y="64046"/>
                  </a:moveTo>
                  <a:cubicBezTo>
                    <a:pt x="85827" y="64046"/>
                    <a:pt x="85827" y="64046"/>
                    <a:pt x="85827" y="64046"/>
                  </a:cubicBezTo>
                  <a:cubicBezTo>
                    <a:pt x="84238" y="63343"/>
                    <a:pt x="82649" y="62639"/>
                    <a:pt x="81059" y="62287"/>
                  </a:cubicBezTo>
                  <a:cubicBezTo>
                    <a:pt x="81059" y="49970"/>
                    <a:pt x="81059" y="49970"/>
                    <a:pt x="81059" y="49970"/>
                  </a:cubicBezTo>
                  <a:cubicBezTo>
                    <a:pt x="93774" y="49970"/>
                    <a:pt x="93774" y="49970"/>
                    <a:pt x="93774" y="49970"/>
                  </a:cubicBezTo>
                  <a:cubicBezTo>
                    <a:pt x="94569" y="49970"/>
                    <a:pt x="95364" y="49266"/>
                    <a:pt x="95364" y="48914"/>
                  </a:cubicBezTo>
                  <a:cubicBezTo>
                    <a:pt x="95364" y="0"/>
                    <a:pt x="95364" y="0"/>
                    <a:pt x="95364" y="0"/>
                  </a:cubicBezTo>
                  <a:cubicBezTo>
                    <a:pt x="91390" y="0"/>
                    <a:pt x="91390" y="0"/>
                    <a:pt x="91390" y="0"/>
                  </a:cubicBezTo>
                  <a:cubicBezTo>
                    <a:pt x="91390" y="38005"/>
                    <a:pt x="91390" y="38005"/>
                    <a:pt x="91390" y="38005"/>
                  </a:cubicBezTo>
                  <a:cubicBezTo>
                    <a:pt x="19072" y="38005"/>
                    <a:pt x="19072" y="38005"/>
                    <a:pt x="19072" y="38005"/>
                  </a:cubicBezTo>
                  <a:cubicBezTo>
                    <a:pt x="19072" y="0"/>
                    <a:pt x="19072" y="0"/>
                    <a:pt x="19072" y="0"/>
                  </a:cubicBezTo>
                  <a:cubicBezTo>
                    <a:pt x="15099" y="0"/>
                    <a:pt x="15099" y="0"/>
                    <a:pt x="15099" y="0"/>
                  </a:cubicBezTo>
                  <a:cubicBezTo>
                    <a:pt x="15099" y="48914"/>
                    <a:pt x="15099" y="48914"/>
                    <a:pt x="15099" y="48914"/>
                  </a:cubicBezTo>
                  <a:cubicBezTo>
                    <a:pt x="15099" y="49266"/>
                    <a:pt x="15894" y="49970"/>
                    <a:pt x="16688" y="49970"/>
                  </a:cubicBezTo>
                  <a:cubicBezTo>
                    <a:pt x="29403" y="49970"/>
                    <a:pt x="29403" y="49970"/>
                    <a:pt x="29403" y="49970"/>
                  </a:cubicBezTo>
                  <a:cubicBezTo>
                    <a:pt x="29403" y="62287"/>
                    <a:pt x="29403" y="62287"/>
                    <a:pt x="29403" y="62287"/>
                  </a:cubicBezTo>
                  <a:cubicBezTo>
                    <a:pt x="21456" y="64750"/>
                    <a:pt x="17483" y="69677"/>
                    <a:pt x="17483" y="76715"/>
                  </a:cubicBezTo>
                  <a:cubicBezTo>
                    <a:pt x="17483" y="78826"/>
                    <a:pt x="16688" y="80586"/>
                    <a:pt x="14304" y="82697"/>
                  </a:cubicBezTo>
                  <a:cubicBezTo>
                    <a:pt x="2384" y="92903"/>
                    <a:pt x="2384" y="92903"/>
                    <a:pt x="2384" y="92903"/>
                  </a:cubicBezTo>
                  <a:cubicBezTo>
                    <a:pt x="794" y="93958"/>
                    <a:pt x="0" y="95014"/>
                    <a:pt x="794" y="96422"/>
                  </a:cubicBezTo>
                  <a:cubicBezTo>
                    <a:pt x="1589" y="97478"/>
                    <a:pt x="3178" y="98533"/>
                    <a:pt x="5562" y="99237"/>
                  </a:cubicBezTo>
                  <a:cubicBezTo>
                    <a:pt x="10331" y="100645"/>
                    <a:pt x="17483" y="99941"/>
                    <a:pt x="20662" y="97829"/>
                  </a:cubicBezTo>
                  <a:cubicBezTo>
                    <a:pt x="30198" y="90791"/>
                    <a:pt x="30198" y="90791"/>
                    <a:pt x="30198" y="90791"/>
                  </a:cubicBezTo>
                  <a:cubicBezTo>
                    <a:pt x="23046" y="108387"/>
                    <a:pt x="23046" y="108387"/>
                    <a:pt x="23046" y="108387"/>
                  </a:cubicBezTo>
                  <a:cubicBezTo>
                    <a:pt x="22251" y="109794"/>
                    <a:pt x="23046" y="110850"/>
                    <a:pt x="24635" y="111906"/>
                  </a:cubicBezTo>
                  <a:cubicBezTo>
                    <a:pt x="26225" y="112961"/>
                    <a:pt x="28609" y="113665"/>
                    <a:pt x="30993" y="114017"/>
                  </a:cubicBezTo>
                  <a:cubicBezTo>
                    <a:pt x="33377" y="114369"/>
                    <a:pt x="36556" y="114017"/>
                    <a:pt x="38940" y="113313"/>
                  </a:cubicBezTo>
                  <a:cubicBezTo>
                    <a:pt x="41324" y="112609"/>
                    <a:pt x="42913" y="111554"/>
                    <a:pt x="43708" y="110498"/>
                  </a:cubicBezTo>
                  <a:cubicBezTo>
                    <a:pt x="49271" y="99589"/>
                    <a:pt x="49271" y="99589"/>
                    <a:pt x="49271" y="99589"/>
                  </a:cubicBezTo>
                  <a:cubicBezTo>
                    <a:pt x="49271" y="115425"/>
                    <a:pt x="49271" y="115425"/>
                    <a:pt x="49271" y="115425"/>
                  </a:cubicBezTo>
                  <a:cubicBezTo>
                    <a:pt x="49271" y="117888"/>
                    <a:pt x="54039" y="119999"/>
                    <a:pt x="59602" y="119999"/>
                  </a:cubicBezTo>
                  <a:cubicBezTo>
                    <a:pt x="65960" y="119999"/>
                    <a:pt x="70728" y="117888"/>
                    <a:pt x="70728" y="115425"/>
                  </a:cubicBezTo>
                  <a:cubicBezTo>
                    <a:pt x="70728" y="99941"/>
                    <a:pt x="70728" y="99941"/>
                    <a:pt x="70728" y="99941"/>
                  </a:cubicBezTo>
                  <a:cubicBezTo>
                    <a:pt x="76291" y="111202"/>
                    <a:pt x="76291" y="111202"/>
                    <a:pt x="76291" y="111202"/>
                  </a:cubicBezTo>
                  <a:cubicBezTo>
                    <a:pt x="76291" y="112609"/>
                    <a:pt x="77880" y="113665"/>
                    <a:pt x="80264" y="114369"/>
                  </a:cubicBezTo>
                  <a:cubicBezTo>
                    <a:pt x="82649" y="115073"/>
                    <a:pt x="85827" y="115073"/>
                    <a:pt x="88211" y="115073"/>
                  </a:cubicBezTo>
                  <a:cubicBezTo>
                    <a:pt x="91390" y="114721"/>
                    <a:pt x="93774" y="114017"/>
                    <a:pt x="95364" y="112961"/>
                  </a:cubicBezTo>
                  <a:cubicBezTo>
                    <a:pt x="96953" y="111906"/>
                    <a:pt x="96953" y="110498"/>
                    <a:pt x="96953" y="109442"/>
                  </a:cubicBezTo>
                  <a:cubicBezTo>
                    <a:pt x="88211" y="83401"/>
                    <a:pt x="88211" y="83401"/>
                    <a:pt x="88211" y="83401"/>
                  </a:cubicBezTo>
                  <a:cubicBezTo>
                    <a:pt x="100927" y="88680"/>
                    <a:pt x="100927" y="88680"/>
                    <a:pt x="100927" y="88680"/>
                  </a:cubicBezTo>
                  <a:cubicBezTo>
                    <a:pt x="103311" y="89384"/>
                    <a:pt x="105695" y="89736"/>
                    <a:pt x="108874" y="89736"/>
                  </a:cubicBezTo>
                  <a:cubicBezTo>
                    <a:pt x="111258" y="89736"/>
                    <a:pt x="114437" y="89032"/>
                    <a:pt x="116026" y="88328"/>
                  </a:cubicBezTo>
                  <a:cubicBezTo>
                    <a:pt x="120000" y="86217"/>
                    <a:pt x="120000" y="83401"/>
                    <a:pt x="116026" y="81642"/>
                  </a:cubicBezTo>
                  <a:lnTo>
                    <a:pt x="85827" y="64046"/>
                  </a:lnTo>
                  <a:close/>
                  <a:moveTo>
                    <a:pt x="19072" y="47859"/>
                  </a:moveTo>
                  <a:cubicBezTo>
                    <a:pt x="19072" y="39765"/>
                    <a:pt x="19072" y="39765"/>
                    <a:pt x="19072" y="39765"/>
                  </a:cubicBezTo>
                  <a:cubicBezTo>
                    <a:pt x="91390" y="39765"/>
                    <a:pt x="91390" y="39765"/>
                    <a:pt x="91390" y="39765"/>
                  </a:cubicBezTo>
                  <a:cubicBezTo>
                    <a:pt x="91390" y="47859"/>
                    <a:pt x="91390" y="47859"/>
                    <a:pt x="91390" y="47859"/>
                  </a:cubicBezTo>
                  <a:lnTo>
                    <a:pt x="19072" y="47859"/>
                  </a:lnTo>
                  <a:close/>
                  <a:moveTo>
                    <a:pt x="112847" y="86920"/>
                  </a:moveTo>
                  <a:cubicBezTo>
                    <a:pt x="112052" y="87624"/>
                    <a:pt x="110463" y="87976"/>
                    <a:pt x="108874" y="87976"/>
                  </a:cubicBezTo>
                  <a:cubicBezTo>
                    <a:pt x="106490" y="87976"/>
                    <a:pt x="104900" y="87624"/>
                    <a:pt x="104105" y="87272"/>
                  </a:cubicBezTo>
                  <a:cubicBezTo>
                    <a:pt x="86622" y="80586"/>
                    <a:pt x="86622" y="80586"/>
                    <a:pt x="86622" y="80586"/>
                  </a:cubicBezTo>
                  <a:cubicBezTo>
                    <a:pt x="85827" y="80234"/>
                    <a:pt x="85033" y="80234"/>
                    <a:pt x="84238" y="80586"/>
                  </a:cubicBezTo>
                  <a:cubicBezTo>
                    <a:pt x="83443" y="80586"/>
                    <a:pt x="83443" y="80938"/>
                    <a:pt x="83443" y="81290"/>
                  </a:cubicBezTo>
                  <a:cubicBezTo>
                    <a:pt x="92980" y="109794"/>
                    <a:pt x="92980" y="109794"/>
                    <a:pt x="92980" y="109794"/>
                  </a:cubicBezTo>
                  <a:cubicBezTo>
                    <a:pt x="92980" y="109794"/>
                    <a:pt x="92980" y="109794"/>
                    <a:pt x="92980" y="109794"/>
                  </a:cubicBezTo>
                  <a:cubicBezTo>
                    <a:pt x="92980" y="110498"/>
                    <a:pt x="92980" y="111202"/>
                    <a:pt x="92185" y="111906"/>
                  </a:cubicBezTo>
                  <a:cubicBezTo>
                    <a:pt x="90596" y="112609"/>
                    <a:pt x="89801" y="112961"/>
                    <a:pt x="87417" y="113313"/>
                  </a:cubicBezTo>
                  <a:cubicBezTo>
                    <a:pt x="85827" y="113313"/>
                    <a:pt x="84238" y="113313"/>
                    <a:pt x="82649" y="112961"/>
                  </a:cubicBezTo>
                  <a:cubicBezTo>
                    <a:pt x="81059" y="112258"/>
                    <a:pt x="80264" y="111554"/>
                    <a:pt x="80264" y="110850"/>
                  </a:cubicBezTo>
                  <a:cubicBezTo>
                    <a:pt x="70728" y="91143"/>
                    <a:pt x="70728" y="91143"/>
                    <a:pt x="70728" y="91143"/>
                  </a:cubicBezTo>
                  <a:cubicBezTo>
                    <a:pt x="69933" y="90791"/>
                    <a:pt x="69139" y="90439"/>
                    <a:pt x="68344" y="90439"/>
                  </a:cubicBezTo>
                  <a:cubicBezTo>
                    <a:pt x="66754" y="90439"/>
                    <a:pt x="65960" y="90791"/>
                    <a:pt x="65960" y="91495"/>
                  </a:cubicBezTo>
                  <a:cubicBezTo>
                    <a:pt x="65960" y="115425"/>
                    <a:pt x="65960" y="115425"/>
                    <a:pt x="65960" y="115425"/>
                  </a:cubicBezTo>
                  <a:cubicBezTo>
                    <a:pt x="65960" y="117184"/>
                    <a:pt x="63576" y="118240"/>
                    <a:pt x="59602" y="118240"/>
                  </a:cubicBezTo>
                  <a:cubicBezTo>
                    <a:pt x="56423" y="118240"/>
                    <a:pt x="53245" y="117184"/>
                    <a:pt x="53245" y="115425"/>
                  </a:cubicBezTo>
                  <a:cubicBezTo>
                    <a:pt x="53245" y="91495"/>
                    <a:pt x="53245" y="91495"/>
                    <a:pt x="53245" y="91495"/>
                  </a:cubicBezTo>
                  <a:cubicBezTo>
                    <a:pt x="53245" y="90791"/>
                    <a:pt x="52450" y="90439"/>
                    <a:pt x="51655" y="90439"/>
                  </a:cubicBezTo>
                  <a:cubicBezTo>
                    <a:pt x="51655" y="90439"/>
                    <a:pt x="51655" y="90439"/>
                    <a:pt x="50860" y="90439"/>
                  </a:cubicBezTo>
                  <a:cubicBezTo>
                    <a:pt x="50066" y="90439"/>
                    <a:pt x="49271" y="90791"/>
                    <a:pt x="49271" y="91143"/>
                  </a:cubicBezTo>
                  <a:cubicBezTo>
                    <a:pt x="39735" y="110146"/>
                    <a:pt x="39735" y="110146"/>
                    <a:pt x="39735" y="110146"/>
                  </a:cubicBezTo>
                  <a:cubicBezTo>
                    <a:pt x="38940" y="110850"/>
                    <a:pt x="38145" y="111554"/>
                    <a:pt x="36556" y="111906"/>
                  </a:cubicBezTo>
                  <a:cubicBezTo>
                    <a:pt x="34966" y="112258"/>
                    <a:pt x="33377" y="112258"/>
                    <a:pt x="31788" y="112258"/>
                  </a:cubicBezTo>
                  <a:cubicBezTo>
                    <a:pt x="30198" y="112258"/>
                    <a:pt x="28609" y="111554"/>
                    <a:pt x="27814" y="110850"/>
                  </a:cubicBezTo>
                  <a:cubicBezTo>
                    <a:pt x="27019" y="110498"/>
                    <a:pt x="26225" y="109442"/>
                    <a:pt x="27019" y="108739"/>
                  </a:cubicBezTo>
                  <a:cubicBezTo>
                    <a:pt x="35761" y="86568"/>
                    <a:pt x="35761" y="86568"/>
                    <a:pt x="35761" y="86568"/>
                  </a:cubicBezTo>
                  <a:cubicBezTo>
                    <a:pt x="36556" y="86217"/>
                    <a:pt x="35761" y="85513"/>
                    <a:pt x="34966" y="85513"/>
                  </a:cubicBezTo>
                  <a:cubicBezTo>
                    <a:pt x="34172" y="85161"/>
                    <a:pt x="32582" y="85513"/>
                    <a:pt x="32582" y="85865"/>
                  </a:cubicBezTo>
                  <a:cubicBezTo>
                    <a:pt x="16688" y="96774"/>
                    <a:pt x="16688" y="96774"/>
                    <a:pt x="16688" y="96774"/>
                  </a:cubicBezTo>
                  <a:cubicBezTo>
                    <a:pt x="15099" y="98181"/>
                    <a:pt x="11125" y="98533"/>
                    <a:pt x="7947" y="97478"/>
                  </a:cubicBezTo>
                  <a:cubicBezTo>
                    <a:pt x="6357" y="97126"/>
                    <a:pt x="5562" y="96774"/>
                    <a:pt x="4768" y="95718"/>
                  </a:cubicBezTo>
                  <a:cubicBezTo>
                    <a:pt x="4768" y="95014"/>
                    <a:pt x="4768" y="94310"/>
                    <a:pt x="5562" y="93607"/>
                  </a:cubicBezTo>
                  <a:cubicBezTo>
                    <a:pt x="18278" y="83401"/>
                    <a:pt x="18278" y="83401"/>
                    <a:pt x="18278" y="83401"/>
                  </a:cubicBezTo>
                  <a:cubicBezTo>
                    <a:pt x="20662" y="81290"/>
                    <a:pt x="21456" y="78826"/>
                    <a:pt x="21456" y="76715"/>
                  </a:cubicBezTo>
                  <a:cubicBezTo>
                    <a:pt x="21456" y="69677"/>
                    <a:pt x="25430" y="65102"/>
                    <a:pt x="33377" y="63343"/>
                  </a:cubicBezTo>
                  <a:cubicBezTo>
                    <a:pt x="33377" y="62287"/>
                    <a:pt x="33377" y="62287"/>
                    <a:pt x="33377" y="62287"/>
                  </a:cubicBezTo>
                  <a:cubicBezTo>
                    <a:pt x="33377" y="61231"/>
                    <a:pt x="33377" y="61231"/>
                    <a:pt x="33377" y="61231"/>
                  </a:cubicBezTo>
                  <a:cubicBezTo>
                    <a:pt x="33377" y="49970"/>
                    <a:pt x="33377" y="49970"/>
                    <a:pt x="33377" y="49970"/>
                  </a:cubicBezTo>
                  <a:cubicBezTo>
                    <a:pt x="77086" y="49970"/>
                    <a:pt x="77086" y="49970"/>
                    <a:pt x="77086" y="49970"/>
                  </a:cubicBezTo>
                  <a:cubicBezTo>
                    <a:pt x="77086" y="61231"/>
                    <a:pt x="77086" y="61231"/>
                    <a:pt x="77086" y="61231"/>
                  </a:cubicBezTo>
                  <a:cubicBezTo>
                    <a:pt x="77086" y="61935"/>
                    <a:pt x="77086" y="61935"/>
                    <a:pt x="77086" y="61935"/>
                  </a:cubicBezTo>
                  <a:cubicBezTo>
                    <a:pt x="77086" y="63343"/>
                    <a:pt x="77086" y="63343"/>
                    <a:pt x="77086" y="63343"/>
                  </a:cubicBezTo>
                  <a:cubicBezTo>
                    <a:pt x="79470" y="63695"/>
                    <a:pt x="81059" y="64398"/>
                    <a:pt x="82649" y="65102"/>
                  </a:cubicBezTo>
                  <a:cubicBezTo>
                    <a:pt x="112847" y="82697"/>
                    <a:pt x="112847" y="82697"/>
                    <a:pt x="112847" y="82697"/>
                  </a:cubicBezTo>
                  <a:cubicBezTo>
                    <a:pt x="112847" y="82697"/>
                    <a:pt x="112847" y="83049"/>
                    <a:pt x="112847" y="83049"/>
                  </a:cubicBezTo>
                  <a:cubicBezTo>
                    <a:pt x="115231" y="84105"/>
                    <a:pt x="115231" y="85865"/>
                    <a:pt x="112847" y="869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2" name="Google Shape;132;p6"/>
          <p:cNvGrpSpPr/>
          <p:nvPr/>
        </p:nvGrpSpPr>
        <p:grpSpPr>
          <a:xfrm>
            <a:off x="6488950" y="3281388"/>
            <a:ext cx="2149388" cy="1862100"/>
            <a:chOff x="3305175" y="4144963"/>
            <a:chExt cx="2149388" cy="1862100"/>
          </a:xfrm>
        </p:grpSpPr>
        <p:sp>
          <p:nvSpPr>
            <p:cNvPr id="133" name="Google Shape;133;p6"/>
            <p:cNvSpPr/>
            <p:nvPr/>
          </p:nvSpPr>
          <p:spPr>
            <a:xfrm>
              <a:off x="5224463" y="4338638"/>
              <a:ext cx="230100" cy="155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41379"/>
                  </a:moveTo>
                  <a:cubicBezTo>
                    <a:pt x="120000" y="20689"/>
                    <a:pt x="108837" y="0"/>
                    <a:pt x="94883" y="0"/>
                  </a:cubicBezTo>
                  <a:cubicBezTo>
                    <a:pt x="50232" y="0"/>
                    <a:pt x="50232" y="0"/>
                    <a:pt x="502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689"/>
                    <a:pt x="0" y="20689"/>
                    <a:pt x="0" y="20689"/>
                  </a:cubicBezTo>
                  <a:cubicBezTo>
                    <a:pt x="41860" y="20689"/>
                    <a:pt x="41860" y="20689"/>
                    <a:pt x="41860" y="20689"/>
                  </a:cubicBezTo>
                  <a:cubicBezTo>
                    <a:pt x="41860" y="49655"/>
                    <a:pt x="41860" y="49655"/>
                    <a:pt x="41860" y="49655"/>
                  </a:cubicBezTo>
                  <a:cubicBezTo>
                    <a:pt x="0" y="49655"/>
                    <a:pt x="0" y="49655"/>
                    <a:pt x="0" y="49655"/>
                  </a:cubicBezTo>
                  <a:cubicBezTo>
                    <a:pt x="0" y="70344"/>
                    <a:pt x="0" y="70344"/>
                    <a:pt x="0" y="70344"/>
                  </a:cubicBezTo>
                  <a:cubicBezTo>
                    <a:pt x="41860" y="70344"/>
                    <a:pt x="41860" y="70344"/>
                    <a:pt x="41860" y="70344"/>
                  </a:cubicBezTo>
                  <a:cubicBezTo>
                    <a:pt x="41860" y="99310"/>
                    <a:pt x="41860" y="99310"/>
                    <a:pt x="41860" y="99310"/>
                  </a:cubicBezTo>
                  <a:cubicBezTo>
                    <a:pt x="0" y="99310"/>
                    <a:pt x="0" y="99310"/>
                    <a:pt x="0" y="9931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50232" y="120000"/>
                    <a:pt x="50232" y="120000"/>
                    <a:pt x="50232" y="120000"/>
                  </a:cubicBezTo>
                  <a:cubicBezTo>
                    <a:pt x="94883" y="120000"/>
                    <a:pt x="94883" y="120000"/>
                    <a:pt x="94883" y="120000"/>
                  </a:cubicBezTo>
                  <a:cubicBezTo>
                    <a:pt x="94883" y="120000"/>
                    <a:pt x="94883" y="120000"/>
                    <a:pt x="94883" y="120000"/>
                  </a:cubicBezTo>
                  <a:cubicBezTo>
                    <a:pt x="100465" y="120000"/>
                    <a:pt x="108837" y="115862"/>
                    <a:pt x="114418" y="107586"/>
                  </a:cubicBezTo>
                  <a:cubicBezTo>
                    <a:pt x="117209" y="99310"/>
                    <a:pt x="120000" y="86896"/>
                    <a:pt x="120000" y="78620"/>
                  </a:cubicBezTo>
                  <a:lnTo>
                    <a:pt x="120000" y="41379"/>
                  </a:lnTo>
                  <a:close/>
                  <a:moveTo>
                    <a:pt x="64186" y="99310"/>
                  </a:moveTo>
                  <a:cubicBezTo>
                    <a:pt x="55813" y="99310"/>
                    <a:pt x="55813" y="99310"/>
                    <a:pt x="55813" y="99310"/>
                  </a:cubicBezTo>
                  <a:cubicBezTo>
                    <a:pt x="55813" y="20689"/>
                    <a:pt x="55813" y="20689"/>
                    <a:pt x="55813" y="20689"/>
                  </a:cubicBezTo>
                  <a:cubicBezTo>
                    <a:pt x="64186" y="20689"/>
                    <a:pt x="64186" y="20689"/>
                    <a:pt x="64186" y="20689"/>
                  </a:cubicBezTo>
                  <a:lnTo>
                    <a:pt x="64186" y="99310"/>
                  </a:lnTo>
                  <a:close/>
                  <a:moveTo>
                    <a:pt x="103255" y="91034"/>
                  </a:moveTo>
                  <a:cubicBezTo>
                    <a:pt x="100465" y="95172"/>
                    <a:pt x="97674" y="99310"/>
                    <a:pt x="94883" y="99310"/>
                  </a:cubicBezTo>
                  <a:cubicBezTo>
                    <a:pt x="94883" y="99310"/>
                    <a:pt x="94883" y="99310"/>
                    <a:pt x="94883" y="99310"/>
                  </a:cubicBezTo>
                  <a:cubicBezTo>
                    <a:pt x="78139" y="99310"/>
                    <a:pt x="78139" y="99310"/>
                    <a:pt x="78139" y="99310"/>
                  </a:cubicBezTo>
                  <a:cubicBezTo>
                    <a:pt x="78139" y="20689"/>
                    <a:pt x="78139" y="20689"/>
                    <a:pt x="78139" y="20689"/>
                  </a:cubicBezTo>
                  <a:cubicBezTo>
                    <a:pt x="94883" y="20689"/>
                    <a:pt x="94883" y="20689"/>
                    <a:pt x="94883" y="20689"/>
                  </a:cubicBezTo>
                  <a:cubicBezTo>
                    <a:pt x="100465" y="20689"/>
                    <a:pt x="106046" y="33103"/>
                    <a:pt x="106046" y="41379"/>
                  </a:cubicBezTo>
                  <a:cubicBezTo>
                    <a:pt x="106046" y="78620"/>
                    <a:pt x="106046" y="78620"/>
                    <a:pt x="106046" y="78620"/>
                  </a:cubicBezTo>
                  <a:cubicBezTo>
                    <a:pt x="106046" y="82758"/>
                    <a:pt x="106046" y="86896"/>
                    <a:pt x="103255" y="910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6"/>
            <p:cNvSpPr/>
            <p:nvPr/>
          </p:nvSpPr>
          <p:spPr>
            <a:xfrm>
              <a:off x="4395788" y="4338638"/>
              <a:ext cx="347700" cy="155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2461" y="4137"/>
                  </a:moveTo>
                  <a:cubicBezTo>
                    <a:pt x="1846" y="49655"/>
                    <a:pt x="1846" y="49655"/>
                    <a:pt x="1846" y="49655"/>
                  </a:cubicBezTo>
                  <a:cubicBezTo>
                    <a:pt x="0" y="53793"/>
                    <a:pt x="0" y="57931"/>
                    <a:pt x="0" y="62068"/>
                  </a:cubicBezTo>
                  <a:cubicBezTo>
                    <a:pt x="0" y="62068"/>
                    <a:pt x="0" y="66206"/>
                    <a:pt x="1846" y="70344"/>
                  </a:cubicBezTo>
                  <a:cubicBezTo>
                    <a:pt x="42461" y="115862"/>
                    <a:pt x="42461" y="115862"/>
                    <a:pt x="42461" y="115862"/>
                  </a:cubicBezTo>
                  <a:cubicBezTo>
                    <a:pt x="42461" y="120000"/>
                    <a:pt x="44307" y="120000"/>
                    <a:pt x="44307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99310"/>
                    <a:pt x="120000" y="99310"/>
                    <a:pt x="120000" y="99310"/>
                  </a:cubicBezTo>
                  <a:cubicBezTo>
                    <a:pt x="49846" y="99310"/>
                    <a:pt x="49846" y="99310"/>
                    <a:pt x="49846" y="99310"/>
                  </a:cubicBezTo>
                  <a:cubicBezTo>
                    <a:pt x="49846" y="91034"/>
                    <a:pt x="49846" y="91034"/>
                    <a:pt x="49846" y="91034"/>
                  </a:cubicBezTo>
                  <a:cubicBezTo>
                    <a:pt x="59076" y="70344"/>
                    <a:pt x="59076" y="70344"/>
                    <a:pt x="59076" y="70344"/>
                  </a:cubicBezTo>
                  <a:cubicBezTo>
                    <a:pt x="120000" y="70344"/>
                    <a:pt x="120000" y="70344"/>
                    <a:pt x="120000" y="70344"/>
                  </a:cubicBezTo>
                  <a:cubicBezTo>
                    <a:pt x="120000" y="49655"/>
                    <a:pt x="120000" y="49655"/>
                    <a:pt x="120000" y="49655"/>
                  </a:cubicBezTo>
                  <a:cubicBezTo>
                    <a:pt x="59076" y="49655"/>
                    <a:pt x="59076" y="49655"/>
                    <a:pt x="59076" y="49655"/>
                  </a:cubicBezTo>
                  <a:cubicBezTo>
                    <a:pt x="49846" y="28965"/>
                    <a:pt x="49846" y="28965"/>
                    <a:pt x="49846" y="28965"/>
                  </a:cubicBezTo>
                  <a:cubicBezTo>
                    <a:pt x="49846" y="20689"/>
                    <a:pt x="49846" y="20689"/>
                    <a:pt x="49846" y="20689"/>
                  </a:cubicBezTo>
                  <a:cubicBezTo>
                    <a:pt x="120000" y="20689"/>
                    <a:pt x="120000" y="20689"/>
                    <a:pt x="120000" y="20689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44307" y="0"/>
                    <a:pt x="44307" y="0"/>
                    <a:pt x="44307" y="0"/>
                  </a:cubicBezTo>
                  <a:cubicBezTo>
                    <a:pt x="44307" y="0"/>
                    <a:pt x="42461" y="0"/>
                    <a:pt x="42461" y="4137"/>
                  </a:cubicBezTo>
                  <a:close/>
                  <a:moveTo>
                    <a:pt x="18461" y="66206"/>
                  </a:moveTo>
                  <a:cubicBezTo>
                    <a:pt x="14769" y="62068"/>
                    <a:pt x="14769" y="62068"/>
                    <a:pt x="14769" y="62068"/>
                  </a:cubicBezTo>
                  <a:cubicBezTo>
                    <a:pt x="18461" y="53793"/>
                    <a:pt x="18461" y="53793"/>
                    <a:pt x="18461" y="53793"/>
                  </a:cubicBezTo>
                  <a:lnTo>
                    <a:pt x="18461" y="66206"/>
                  </a:lnTo>
                  <a:close/>
                  <a:moveTo>
                    <a:pt x="49846" y="62068"/>
                  </a:moveTo>
                  <a:cubicBezTo>
                    <a:pt x="40615" y="78620"/>
                    <a:pt x="40615" y="78620"/>
                    <a:pt x="40615" y="78620"/>
                  </a:cubicBezTo>
                  <a:cubicBezTo>
                    <a:pt x="40615" y="82758"/>
                    <a:pt x="40615" y="82758"/>
                    <a:pt x="40615" y="86896"/>
                  </a:cubicBezTo>
                  <a:cubicBezTo>
                    <a:pt x="40615" y="91034"/>
                    <a:pt x="40615" y="91034"/>
                    <a:pt x="40615" y="91034"/>
                  </a:cubicBezTo>
                  <a:cubicBezTo>
                    <a:pt x="27692" y="74482"/>
                    <a:pt x="27692" y="74482"/>
                    <a:pt x="27692" y="74482"/>
                  </a:cubicBezTo>
                  <a:cubicBezTo>
                    <a:pt x="27692" y="45517"/>
                    <a:pt x="27692" y="45517"/>
                    <a:pt x="27692" y="45517"/>
                  </a:cubicBezTo>
                  <a:cubicBezTo>
                    <a:pt x="40615" y="28965"/>
                    <a:pt x="40615" y="28965"/>
                    <a:pt x="40615" y="28965"/>
                  </a:cubicBezTo>
                  <a:cubicBezTo>
                    <a:pt x="40615" y="33103"/>
                    <a:pt x="40615" y="33103"/>
                    <a:pt x="40615" y="33103"/>
                  </a:cubicBezTo>
                  <a:cubicBezTo>
                    <a:pt x="40615" y="37241"/>
                    <a:pt x="40615" y="37241"/>
                    <a:pt x="40615" y="41379"/>
                  </a:cubicBezTo>
                  <a:lnTo>
                    <a:pt x="49846" y="620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6"/>
            <p:cNvSpPr/>
            <p:nvPr/>
          </p:nvSpPr>
          <p:spPr>
            <a:xfrm>
              <a:off x="3305175" y="4622800"/>
              <a:ext cx="1106400" cy="831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4709"/>
                  </a:moveTo>
                  <a:cubicBezTo>
                    <a:pt x="120000" y="6193"/>
                    <a:pt x="115362" y="0"/>
                    <a:pt x="108985" y="0"/>
                  </a:cubicBezTo>
                  <a:cubicBezTo>
                    <a:pt x="11594" y="0"/>
                    <a:pt x="11594" y="0"/>
                    <a:pt x="11594" y="0"/>
                  </a:cubicBezTo>
                  <a:cubicBezTo>
                    <a:pt x="5217" y="0"/>
                    <a:pt x="0" y="6193"/>
                    <a:pt x="0" y="14709"/>
                  </a:cubicBezTo>
                  <a:cubicBezTo>
                    <a:pt x="0" y="100645"/>
                    <a:pt x="0" y="100645"/>
                    <a:pt x="0" y="100645"/>
                  </a:cubicBezTo>
                  <a:cubicBezTo>
                    <a:pt x="0" y="102193"/>
                    <a:pt x="579" y="102967"/>
                    <a:pt x="1739" y="102967"/>
                  </a:cubicBezTo>
                  <a:cubicBezTo>
                    <a:pt x="9855" y="102967"/>
                    <a:pt x="9855" y="102967"/>
                    <a:pt x="9855" y="102967"/>
                  </a:cubicBezTo>
                  <a:cubicBezTo>
                    <a:pt x="9855" y="117677"/>
                    <a:pt x="9855" y="117677"/>
                    <a:pt x="9855" y="117677"/>
                  </a:cubicBezTo>
                  <a:cubicBezTo>
                    <a:pt x="9855" y="119225"/>
                    <a:pt x="10434" y="120000"/>
                    <a:pt x="11594" y="120000"/>
                  </a:cubicBezTo>
                  <a:cubicBezTo>
                    <a:pt x="108985" y="120000"/>
                    <a:pt x="108985" y="120000"/>
                    <a:pt x="108985" y="120000"/>
                  </a:cubicBezTo>
                  <a:cubicBezTo>
                    <a:pt x="109565" y="120000"/>
                    <a:pt x="110144" y="119225"/>
                    <a:pt x="110144" y="117677"/>
                  </a:cubicBezTo>
                  <a:cubicBezTo>
                    <a:pt x="110144" y="29419"/>
                    <a:pt x="110144" y="29419"/>
                    <a:pt x="110144" y="29419"/>
                  </a:cubicBezTo>
                  <a:cubicBezTo>
                    <a:pt x="115942" y="28645"/>
                    <a:pt x="120000" y="22451"/>
                    <a:pt x="120000" y="14709"/>
                  </a:cubicBezTo>
                  <a:close/>
                  <a:moveTo>
                    <a:pt x="2898" y="99096"/>
                  </a:moveTo>
                  <a:cubicBezTo>
                    <a:pt x="2898" y="14709"/>
                    <a:pt x="2898" y="14709"/>
                    <a:pt x="2898" y="14709"/>
                  </a:cubicBezTo>
                  <a:cubicBezTo>
                    <a:pt x="2898" y="8516"/>
                    <a:pt x="6956" y="3870"/>
                    <a:pt x="11594" y="3870"/>
                  </a:cubicBezTo>
                  <a:cubicBezTo>
                    <a:pt x="16231" y="3870"/>
                    <a:pt x="19710" y="8516"/>
                    <a:pt x="19710" y="14709"/>
                  </a:cubicBezTo>
                  <a:cubicBezTo>
                    <a:pt x="19710" y="15483"/>
                    <a:pt x="19710" y="16258"/>
                    <a:pt x="19710" y="17032"/>
                  </a:cubicBezTo>
                  <a:cubicBezTo>
                    <a:pt x="11594" y="17032"/>
                    <a:pt x="11594" y="17032"/>
                    <a:pt x="11594" y="17032"/>
                  </a:cubicBezTo>
                  <a:cubicBezTo>
                    <a:pt x="10434" y="17032"/>
                    <a:pt x="9855" y="17806"/>
                    <a:pt x="9855" y="19354"/>
                  </a:cubicBezTo>
                  <a:cubicBezTo>
                    <a:pt x="9855" y="99096"/>
                    <a:pt x="9855" y="99096"/>
                    <a:pt x="9855" y="99096"/>
                  </a:cubicBezTo>
                  <a:lnTo>
                    <a:pt x="2898" y="99096"/>
                  </a:lnTo>
                  <a:close/>
                  <a:moveTo>
                    <a:pt x="12753" y="25548"/>
                  </a:moveTo>
                  <a:cubicBezTo>
                    <a:pt x="12753" y="20903"/>
                    <a:pt x="12753" y="20903"/>
                    <a:pt x="12753" y="20903"/>
                  </a:cubicBezTo>
                  <a:cubicBezTo>
                    <a:pt x="17971" y="20903"/>
                    <a:pt x="17971" y="20903"/>
                    <a:pt x="17971" y="20903"/>
                  </a:cubicBezTo>
                  <a:cubicBezTo>
                    <a:pt x="16811" y="23225"/>
                    <a:pt x="15072" y="25548"/>
                    <a:pt x="12753" y="25548"/>
                  </a:cubicBezTo>
                  <a:close/>
                  <a:moveTo>
                    <a:pt x="107246" y="116129"/>
                  </a:moveTo>
                  <a:cubicBezTo>
                    <a:pt x="12753" y="116129"/>
                    <a:pt x="12753" y="116129"/>
                    <a:pt x="12753" y="116129"/>
                  </a:cubicBezTo>
                  <a:cubicBezTo>
                    <a:pt x="12753" y="30193"/>
                    <a:pt x="12753" y="30193"/>
                    <a:pt x="12753" y="30193"/>
                  </a:cubicBezTo>
                  <a:cubicBezTo>
                    <a:pt x="107246" y="30193"/>
                    <a:pt x="107246" y="30193"/>
                    <a:pt x="107246" y="30193"/>
                  </a:cubicBezTo>
                  <a:lnTo>
                    <a:pt x="107246" y="116129"/>
                  </a:lnTo>
                  <a:close/>
                  <a:moveTo>
                    <a:pt x="108985" y="25548"/>
                  </a:moveTo>
                  <a:cubicBezTo>
                    <a:pt x="108985" y="26322"/>
                    <a:pt x="108985" y="26322"/>
                    <a:pt x="108985" y="26322"/>
                  </a:cubicBezTo>
                  <a:cubicBezTo>
                    <a:pt x="108985" y="26322"/>
                    <a:pt x="108985" y="26322"/>
                    <a:pt x="108985" y="26322"/>
                  </a:cubicBezTo>
                  <a:cubicBezTo>
                    <a:pt x="19130" y="26322"/>
                    <a:pt x="19130" y="26322"/>
                    <a:pt x="19130" y="26322"/>
                  </a:cubicBezTo>
                  <a:cubicBezTo>
                    <a:pt x="21449" y="23225"/>
                    <a:pt x="22608" y="19354"/>
                    <a:pt x="22608" y="14709"/>
                  </a:cubicBezTo>
                  <a:cubicBezTo>
                    <a:pt x="22608" y="10064"/>
                    <a:pt x="21449" y="6193"/>
                    <a:pt x="19130" y="3870"/>
                  </a:cubicBezTo>
                  <a:cubicBezTo>
                    <a:pt x="108985" y="3870"/>
                    <a:pt x="108985" y="3870"/>
                    <a:pt x="108985" y="3870"/>
                  </a:cubicBezTo>
                  <a:cubicBezTo>
                    <a:pt x="113623" y="3870"/>
                    <a:pt x="117101" y="8516"/>
                    <a:pt x="117101" y="14709"/>
                  </a:cubicBezTo>
                  <a:cubicBezTo>
                    <a:pt x="117101" y="20903"/>
                    <a:pt x="113623" y="25548"/>
                    <a:pt x="108985" y="255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6"/>
            <p:cNvSpPr/>
            <p:nvPr/>
          </p:nvSpPr>
          <p:spPr>
            <a:xfrm>
              <a:off x="3517900" y="4938713"/>
              <a:ext cx="381000" cy="381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9154" y="120000"/>
                  </a:moveTo>
                  <a:cubicBezTo>
                    <a:pt x="92957" y="120000"/>
                    <a:pt x="120000" y="92957"/>
                    <a:pt x="120000" y="60845"/>
                  </a:cubicBezTo>
                  <a:cubicBezTo>
                    <a:pt x="120000" y="27042"/>
                    <a:pt x="92957" y="0"/>
                    <a:pt x="59154" y="0"/>
                  </a:cubicBezTo>
                  <a:cubicBezTo>
                    <a:pt x="27042" y="0"/>
                    <a:pt x="0" y="27042"/>
                    <a:pt x="0" y="60845"/>
                  </a:cubicBezTo>
                  <a:cubicBezTo>
                    <a:pt x="0" y="92957"/>
                    <a:pt x="27042" y="120000"/>
                    <a:pt x="59154" y="120000"/>
                  </a:cubicBezTo>
                  <a:close/>
                  <a:moveTo>
                    <a:pt x="96338" y="23661"/>
                  </a:moveTo>
                  <a:cubicBezTo>
                    <a:pt x="94647" y="27042"/>
                    <a:pt x="92957" y="33802"/>
                    <a:pt x="87887" y="35492"/>
                  </a:cubicBezTo>
                  <a:cubicBezTo>
                    <a:pt x="81126" y="35492"/>
                    <a:pt x="74366" y="37183"/>
                    <a:pt x="70985" y="40563"/>
                  </a:cubicBezTo>
                  <a:cubicBezTo>
                    <a:pt x="70985" y="38873"/>
                    <a:pt x="70985" y="38873"/>
                    <a:pt x="70985" y="38873"/>
                  </a:cubicBezTo>
                  <a:cubicBezTo>
                    <a:pt x="72676" y="23661"/>
                    <a:pt x="69295" y="20281"/>
                    <a:pt x="69295" y="20281"/>
                  </a:cubicBezTo>
                  <a:cubicBezTo>
                    <a:pt x="65915" y="18591"/>
                    <a:pt x="64225" y="18591"/>
                    <a:pt x="62535" y="20281"/>
                  </a:cubicBezTo>
                  <a:cubicBezTo>
                    <a:pt x="60845" y="20281"/>
                    <a:pt x="60845" y="20281"/>
                    <a:pt x="59154" y="20281"/>
                  </a:cubicBezTo>
                  <a:cubicBezTo>
                    <a:pt x="59154" y="20281"/>
                    <a:pt x="59154" y="18591"/>
                    <a:pt x="59154" y="18591"/>
                  </a:cubicBezTo>
                  <a:cubicBezTo>
                    <a:pt x="59154" y="16901"/>
                    <a:pt x="67605" y="13521"/>
                    <a:pt x="76056" y="11830"/>
                  </a:cubicBezTo>
                  <a:cubicBezTo>
                    <a:pt x="82816" y="13521"/>
                    <a:pt x="89577" y="18591"/>
                    <a:pt x="96338" y="23661"/>
                  </a:cubicBezTo>
                  <a:close/>
                  <a:moveTo>
                    <a:pt x="72676" y="79436"/>
                  </a:moveTo>
                  <a:cubicBezTo>
                    <a:pt x="69295" y="82816"/>
                    <a:pt x="67605" y="82816"/>
                    <a:pt x="67605" y="82816"/>
                  </a:cubicBezTo>
                  <a:cubicBezTo>
                    <a:pt x="65915" y="82816"/>
                    <a:pt x="64225" y="84507"/>
                    <a:pt x="64225" y="86197"/>
                  </a:cubicBezTo>
                  <a:cubicBezTo>
                    <a:pt x="64225" y="89577"/>
                    <a:pt x="64225" y="94647"/>
                    <a:pt x="55774" y="94647"/>
                  </a:cubicBezTo>
                  <a:cubicBezTo>
                    <a:pt x="54084" y="92957"/>
                    <a:pt x="52394" y="87887"/>
                    <a:pt x="52394" y="87887"/>
                  </a:cubicBezTo>
                  <a:cubicBezTo>
                    <a:pt x="52394" y="86197"/>
                    <a:pt x="52394" y="86197"/>
                    <a:pt x="52394" y="84507"/>
                  </a:cubicBezTo>
                  <a:cubicBezTo>
                    <a:pt x="52394" y="84507"/>
                    <a:pt x="54084" y="81126"/>
                    <a:pt x="54084" y="79436"/>
                  </a:cubicBezTo>
                  <a:cubicBezTo>
                    <a:pt x="54084" y="76056"/>
                    <a:pt x="52394" y="72676"/>
                    <a:pt x="49014" y="70985"/>
                  </a:cubicBezTo>
                  <a:cubicBezTo>
                    <a:pt x="49014" y="67605"/>
                    <a:pt x="47323" y="64225"/>
                    <a:pt x="45633" y="62535"/>
                  </a:cubicBezTo>
                  <a:cubicBezTo>
                    <a:pt x="42253" y="60845"/>
                    <a:pt x="37183" y="60845"/>
                    <a:pt x="33802" y="60845"/>
                  </a:cubicBezTo>
                  <a:cubicBezTo>
                    <a:pt x="32112" y="60845"/>
                    <a:pt x="32112" y="60845"/>
                    <a:pt x="30422" y="60845"/>
                  </a:cubicBezTo>
                  <a:cubicBezTo>
                    <a:pt x="27042" y="60845"/>
                    <a:pt x="27042" y="55774"/>
                    <a:pt x="27042" y="55774"/>
                  </a:cubicBezTo>
                  <a:cubicBezTo>
                    <a:pt x="27042" y="55774"/>
                    <a:pt x="27042" y="42253"/>
                    <a:pt x="35492" y="40563"/>
                  </a:cubicBezTo>
                  <a:cubicBezTo>
                    <a:pt x="40563" y="38873"/>
                    <a:pt x="42253" y="38873"/>
                    <a:pt x="43943" y="40563"/>
                  </a:cubicBezTo>
                  <a:cubicBezTo>
                    <a:pt x="43943" y="40563"/>
                    <a:pt x="43943" y="40563"/>
                    <a:pt x="43943" y="42253"/>
                  </a:cubicBezTo>
                  <a:cubicBezTo>
                    <a:pt x="49014" y="47323"/>
                    <a:pt x="57464" y="45633"/>
                    <a:pt x="62535" y="43943"/>
                  </a:cubicBezTo>
                  <a:cubicBezTo>
                    <a:pt x="64225" y="43943"/>
                    <a:pt x="65915" y="42253"/>
                    <a:pt x="67605" y="42253"/>
                  </a:cubicBezTo>
                  <a:cubicBezTo>
                    <a:pt x="67605" y="42253"/>
                    <a:pt x="67605" y="42253"/>
                    <a:pt x="67605" y="42253"/>
                  </a:cubicBezTo>
                  <a:cubicBezTo>
                    <a:pt x="67605" y="43943"/>
                    <a:pt x="65915" y="45633"/>
                    <a:pt x="67605" y="47323"/>
                  </a:cubicBezTo>
                  <a:cubicBezTo>
                    <a:pt x="67605" y="49014"/>
                    <a:pt x="69295" y="49014"/>
                    <a:pt x="69295" y="49014"/>
                  </a:cubicBezTo>
                  <a:cubicBezTo>
                    <a:pt x="70985" y="50704"/>
                    <a:pt x="70985" y="54084"/>
                    <a:pt x="72676" y="55774"/>
                  </a:cubicBezTo>
                  <a:cubicBezTo>
                    <a:pt x="72676" y="57464"/>
                    <a:pt x="72676" y="57464"/>
                    <a:pt x="72676" y="59154"/>
                  </a:cubicBezTo>
                  <a:cubicBezTo>
                    <a:pt x="76056" y="60845"/>
                    <a:pt x="77746" y="60845"/>
                    <a:pt x="79436" y="60845"/>
                  </a:cubicBezTo>
                  <a:cubicBezTo>
                    <a:pt x="79436" y="62535"/>
                    <a:pt x="77746" y="64225"/>
                    <a:pt x="74366" y="67605"/>
                  </a:cubicBezTo>
                  <a:cubicBezTo>
                    <a:pt x="70985" y="70985"/>
                    <a:pt x="69295" y="72676"/>
                    <a:pt x="69295" y="74366"/>
                  </a:cubicBezTo>
                  <a:cubicBezTo>
                    <a:pt x="69295" y="77746"/>
                    <a:pt x="70985" y="79436"/>
                    <a:pt x="72676" y="79436"/>
                  </a:cubicBezTo>
                  <a:close/>
                  <a:moveTo>
                    <a:pt x="57464" y="8450"/>
                  </a:moveTo>
                  <a:cubicBezTo>
                    <a:pt x="52394" y="11830"/>
                    <a:pt x="49014" y="15211"/>
                    <a:pt x="50704" y="18591"/>
                  </a:cubicBezTo>
                  <a:cubicBezTo>
                    <a:pt x="50704" y="23661"/>
                    <a:pt x="52394" y="27042"/>
                    <a:pt x="55774" y="28732"/>
                  </a:cubicBezTo>
                  <a:cubicBezTo>
                    <a:pt x="57464" y="28732"/>
                    <a:pt x="60845" y="28732"/>
                    <a:pt x="62535" y="28732"/>
                  </a:cubicBezTo>
                  <a:cubicBezTo>
                    <a:pt x="62535" y="30422"/>
                    <a:pt x="62535" y="32112"/>
                    <a:pt x="62535" y="33802"/>
                  </a:cubicBezTo>
                  <a:cubicBezTo>
                    <a:pt x="62535" y="33802"/>
                    <a:pt x="60845" y="35492"/>
                    <a:pt x="60845" y="35492"/>
                  </a:cubicBezTo>
                  <a:cubicBezTo>
                    <a:pt x="57464" y="35492"/>
                    <a:pt x="52394" y="37183"/>
                    <a:pt x="50704" y="35492"/>
                  </a:cubicBezTo>
                  <a:cubicBezTo>
                    <a:pt x="50704" y="35492"/>
                    <a:pt x="50704" y="33802"/>
                    <a:pt x="49014" y="33802"/>
                  </a:cubicBezTo>
                  <a:cubicBezTo>
                    <a:pt x="45633" y="30422"/>
                    <a:pt x="40563" y="30422"/>
                    <a:pt x="33802" y="32112"/>
                  </a:cubicBezTo>
                  <a:cubicBezTo>
                    <a:pt x="18591" y="35492"/>
                    <a:pt x="18591" y="54084"/>
                    <a:pt x="18591" y="55774"/>
                  </a:cubicBezTo>
                  <a:cubicBezTo>
                    <a:pt x="18591" y="62535"/>
                    <a:pt x="21971" y="69295"/>
                    <a:pt x="30422" y="69295"/>
                  </a:cubicBezTo>
                  <a:cubicBezTo>
                    <a:pt x="32112" y="69295"/>
                    <a:pt x="32112" y="69295"/>
                    <a:pt x="33802" y="69295"/>
                  </a:cubicBezTo>
                  <a:cubicBezTo>
                    <a:pt x="35492" y="69295"/>
                    <a:pt x="38873" y="69295"/>
                    <a:pt x="40563" y="69295"/>
                  </a:cubicBezTo>
                  <a:cubicBezTo>
                    <a:pt x="40563" y="69295"/>
                    <a:pt x="40563" y="69295"/>
                    <a:pt x="40563" y="72676"/>
                  </a:cubicBezTo>
                  <a:cubicBezTo>
                    <a:pt x="40563" y="74366"/>
                    <a:pt x="40563" y="74366"/>
                    <a:pt x="42253" y="76056"/>
                  </a:cubicBezTo>
                  <a:cubicBezTo>
                    <a:pt x="43943" y="77746"/>
                    <a:pt x="45633" y="79436"/>
                    <a:pt x="45633" y="79436"/>
                  </a:cubicBezTo>
                  <a:cubicBezTo>
                    <a:pt x="45633" y="81126"/>
                    <a:pt x="45633" y="81126"/>
                    <a:pt x="43943" y="81126"/>
                  </a:cubicBezTo>
                  <a:cubicBezTo>
                    <a:pt x="43943" y="82816"/>
                    <a:pt x="42253" y="84507"/>
                    <a:pt x="42253" y="86197"/>
                  </a:cubicBezTo>
                  <a:cubicBezTo>
                    <a:pt x="42253" y="89577"/>
                    <a:pt x="49014" y="103098"/>
                    <a:pt x="54084" y="103098"/>
                  </a:cubicBezTo>
                  <a:cubicBezTo>
                    <a:pt x="65915" y="103098"/>
                    <a:pt x="72676" y="98028"/>
                    <a:pt x="72676" y="89577"/>
                  </a:cubicBezTo>
                  <a:cubicBezTo>
                    <a:pt x="74366" y="89577"/>
                    <a:pt x="77746" y="87887"/>
                    <a:pt x="79436" y="84507"/>
                  </a:cubicBezTo>
                  <a:cubicBezTo>
                    <a:pt x="81126" y="82816"/>
                    <a:pt x="82816" y="81126"/>
                    <a:pt x="82816" y="79436"/>
                  </a:cubicBezTo>
                  <a:cubicBezTo>
                    <a:pt x="81126" y="77746"/>
                    <a:pt x="81126" y="76056"/>
                    <a:pt x="79436" y="74366"/>
                  </a:cubicBezTo>
                  <a:cubicBezTo>
                    <a:pt x="79436" y="74366"/>
                    <a:pt x="79436" y="74366"/>
                    <a:pt x="81126" y="74366"/>
                  </a:cubicBezTo>
                  <a:cubicBezTo>
                    <a:pt x="84507" y="69295"/>
                    <a:pt x="94647" y="59154"/>
                    <a:pt x="86197" y="52394"/>
                  </a:cubicBezTo>
                  <a:cubicBezTo>
                    <a:pt x="86197" y="50704"/>
                    <a:pt x="82816" y="50704"/>
                    <a:pt x="81126" y="50704"/>
                  </a:cubicBezTo>
                  <a:cubicBezTo>
                    <a:pt x="81126" y="52394"/>
                    <a:pt x="81126" y="52394"/>
                    <a:pt x="79436" y="52394"/>
                  </a:cubicBezTo>
                  <a:cubicBezTo>
                    <a:pt x="79436" y="49014"/>
                    <a:pt x="79436" y="47323"/>
                    <a:pt x="77746" y="45633"/>
                  </a:cubicBezTo>
                  <a:cubicBezTo>
                    <a:pt x="81126" y="45633"/>
                    <a:pt x="84507" y="43943"/>
                    <a:pt x="87887" y="45633"/>
                  </a:cubicBezTo>
                  <a:cubicBezTo>
                    <a:pt x="87887" y="45633"/>
                    <a:pt x="89577" y="45633"/>
                    <a:pt x="91267" y="43943"/>
                  </a:cubicBezTo>
                  <a:cubicBezTo>
                    <a:pt x="96338" y="42253"/>
                    <a:pt x="99718" y="35492"/>
                    <a:pt x="103098" y="32112"/>
                  </a:cubicBezTo>
                  <a:cubicBezTo>
                    <a:pt x="108169" y="40563"/>
                    <a:pt x="111549" y="49014"/>
                    <a:pt x="111549" y="60845"/>
                  </a:cubicBezTo>
                  <a:cubicBezTo>
                    <a:pt x="111549" y="87887"/>
                    <a:pt x="87887" y="111549"/>
                    <a:pt x="59154" y="111549"/>
                  </a:cubicBezTo>
                  <a:cubicBezTo>
                    <a:pt x="30422" y="111549"/>
                    <a:pt x="8450" y="87887"/>
                    <a:pt x="8450" y="60845"/>
                  </a:cubicBezTo>
                  <a:cubicBezTo>
                    <a:pt x="8450" y="32112"/>
                    <a:pt x="30422" y="10140"/>
                    <a:pt x="57464" y="84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3978275" y="4949825"/>
              <a:ext cx="214200" cy="270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3978275" y="5041900"/>
              <a:ext cx="214200" cy="270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3978275" y="5132388"/>
              <a:ext cx="214200" cy="270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3978275" y="5224463"/>
              <a:ext cx="214200" cy="255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4630738" y="4144963"/>
              <a:ext cx="593700" cy="1862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5945" y="43919"/>
                  </a:moveTo>
                  <a:cubicBezTo>
                    <a:pt x="25945" y="56714"/>
                    <a:pt x="25945" y="56714"/>
                    <a:pt x="25945" y="56714"/>
                  </a:cubicBezTo>
                  <a:cubicBezTo>
                    <a:pt x="12972" y="56714"/>
                    <a:pt x="12972" y="56714"/>
                    <a:pt x="12972" y="56714"/>
                  </a:cubicBezTo>
                  <a:cubicBezTo>
                    <a:pt x="11891" y="56714"/>
                    <a:pt x="10810" y="57060"/>
                    <a:pt x="10810" y="57752"/>
                  </a:cubicBezTo>
                  <a:cubicBezTo>
                    <a:pt x="10810" y="120000"/>
                    <a:pt x="10810" y="120000"/>
                    <a:pt x="10810" y="120000"/>
                  </a:cubicBezTo>
                  <a:cubicBezTo>
                    <a:pt x="16216" y="120000"/>
                    <a:pt x="16216" y="120000"/>
                    <a:pt x="16216" y="120000"/>
                  </a:cubicBezTo>
                  <a:cubicBezTo>
                    <a:pt x="16216" y="58443"/>
                    <a:pt x="16216" y="58443"/>
                    <a:pt x="16216" y="58443"/>
                  </a:cubicBezTo>
                  <a:cubicBezTo>
                    <a:pt x="114594" y="58443"/>
                    <a:pt x="114594" y="58443"/>
                    <a:pt x="114594" y="58443"/>
                  </a:cubicBezTo>
                  <a:cubicBezTo>
                    <a:pt x="114594" y="120000"/>
                    <a:pt x="114594" y="120000"/>
                    <a:pt x="114594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7752"/>
                    <a:pt x="120000" y="57752"/>
                    <a:pt x="120000" y="57752"/>
                  </a:cubicBezTo>
                  <a:cubicBezTo>
                    <a:pt x="120000" y="57060"/>
                    <a:pt x="118918" y="56714"/>
                    <a:pt x="117837" y="56714"/>
                  </a:cubicBezTo>
                  <a:cubicBezTo>
                    <a:pt x="104864" y="56714"/>
                    <a:pt x="104864" y="56714"/>
                    <a:pt x="104864" y="56714"/>
                  </a:cubicBezTo>
                  <a:cubicBezTo>
                    <a:pt x="104864" y="43919"/>
                    <a:pt x="104864" y="43919"/>
                    <a:pt x="104864" y="43919"/>
                  </a:cubicBezTo>
                  <a:cubicBezTo>
                    <a:pt x="113513" y="41498"/>
                    <a:pt x="120000" y="37694"/>
                    <a:pt x="120000" y="33544"/>
                  </a:cubicBezTo>
                  <a:cubicBezTo>
                    <a:pt x="120000" y="26282"/>
                    <a:pt x="120000" y="26282"/>
                    <a:pt x="120000" y="26282"/>
                  </a:cubicBezTo>
                  <a:cubicBezTo>
                    <a:pt x="120000" y="20403"/>
                    <a:pt x="120000" y="20403"/>
                    <a:pt x="120000" y="20403"/>
                  </a:cubicBezTo>
                  <a:cubicBezTo>
                    <a:pt x="120000" y="11757"/>
                    <a:pt x="120000" y="11757"/>
                    <a:pt x="120000" y="11757"/>
                  </a:cubicBezTo>
                  <a:cubicBezTo>
                    <a:pt x="120000" y="9337"/>
                    <a:pt x="113513" y="7262"/>
                    <a:pt x="104864" y="7262"/>
                  </a:cubicBezTo>
                  <a:cubicBezTo>
                    <a:pt x="101621" y="7262"/>
                    <a:pt x="99459" y="7608"/>
                    <a:pt x="97297" y="8299"/>
                  </a:cubicBezTo>
                  <a:cubicBezTo>
                    <a:pt x="97297" y="6916"/>
                    <a:pt x="97297" y="6916"/>
                    <a:pt x="97297" y="6916"/>
                  </a:cubicBezTo>
                  <a:cubicBezTo>
                    <a:pt x="97297" y="4495"/>
                    <a:pt x="90810" y="2420"/>
                    <a:pt x="82162" y="2420"/>
                  </a:cubicBezTo>
                  <a:cubicBezTo>
                    <a:pt x="78918" y="2420"/>
                    <a:pt x="75675" y="2766"/>
                    <a:pt x="73513" y="3458"/>
                  </a:cubicBezTo>
                  <a:cubicBezTo>
                    <a:pt x="72432" y="1383"/>
                    <a:pt x="67027" y="0"/>
                    <a:pt x="59459" y="0"/>
                  </a:cubicBezTo>
                  <a:cubicBezTo>
                    <a:pt x="52972" y="0"/>
                    <a:pt x="47567" y="1383"/>
                    <a:pt x="46486" y="3458"/>
                  </a:cubicBezTo>
                  <a:cubicBezTo>
                    <a:pt x="43243" y="2766"/>
                    <a:pt x="40000" y="2420"/>
                    <a:pt x="36756" y="2420"/>
                  </a:cubicBezTo>
                  <a:cubicBezTo>
                    <a:pt x="29189" y="2420"/>
                    <a:pt x="22702" y="4495"/>
                    <a:pt x="22702" y="6916"/>
                  </a:cubicBezTo>
                  <a:cubicBezTo>
                    <a:pt x="22702" y="28703"/>
                    <a:pt x="22702" y="28703"/>
                    <a:pt x="22702" y="28703"/>
                  </a:cubicBezTo>
                  <a:cubicBezTo>
                    <a:pt x="28108" y="28703"/>
                    <a:pt x="28108" y="28703"/>
                    <a:pt x="28108" y="28703"/>
                  </a:cubicBezTo>
                  <a:cubicBezTo>
                    <a:pt x="28108" y="6916"/>
                    <a:pt x="28108" y="6916"/>
                    <a:pt x="28108" y="6916"/>
                  </a:cubicBezTo>
                  <a:cubicBezTo>
                    <a:pt x="28108" y="5533"/>
                    <a:pt x="32432" y="4149"/>
                    <a:pt x="36756" y="4149"/>
                  </a:cubicBezTo>
                  <a:cubicBezTo>
                    <a:pt x="42162" y="4149"/>
                    <a:pt x="45405" y="5533"/>
                    <a:pt x="45405" y="6916"/>
                  </a:cubicBezTo>
                  <a:cubicBezTo>
                    <a:pt x="45405" y="14178"/>
                    <a:pt x="45405" y="14178"/>
                    <a:pt x="45405" y="14178"/>
                  </a:cubicBezTo>
                  <a:cubicBezTo>
                    <a:pt x="45405" y="19020"/>
                    <a:pt x="45405" y="19020"/>
                    <a:pt x="45405" y="19020"/>
                  </a:cubicBezTo>
                  <a:cubicBezTo>
                    <a:pt x="50810" y="19020"/>
                    <a:pt x="50810" y="19020"/>
                    <a:pt x="50810" y="19020"/>
                  </a:cubicBezTo>
                  <a:cubicBezTo>
                    <a:pt x="50810" y="14178"/>
                    <a:pt x="50810" y="14178"/>
                    <a:pt x="50810" y="14178"/>
                  </a:cubicBezTo>
                  <a:cubicBezTo>
                    <a:pt x="50810" y="6916"/>
                    <a:pt x="50810" y="6916"/>
                    <a:pt x="50810" y="6916"/>
                  </a:cubicBezTo>
                  <a:cubicBezTo>
                    <a:pt x="50810" y="4495"/>
                    <a:pt x="50810" y="4495"/>
                    <a:pt x="50810" y="4495"/>
                  </a:cubicBezTo>
                  <a:cubicBezTo>
                    <a:pt x="50810" y="3112"/>
                    <a:pt x="55135" y="1729"/>
                    <a:pt x="59459" y="1729"/>
                  </a:cubicBezTo>
                  <a:cubicBezTo>
                    <a:pt x="64864" y="1729"/>
                    <a:pt x="68108" y="3112"/>
                    <a:pt x="68108" y="4495"/>
                  </a:cubicBezTo>
                  <a:cubicBezTo>
                    <a:pt x="68108" y="6916"/>
                    <a:pt x="68108" y="6916"/>
                    <a:pt x="68108" y="6916"/>
                  </a:cubicBezTo>
                  <a:cubicBezTo>
                    <a:pt x="68108" y="14178"/>
                    <a:pt x="68108" y="14178"/>
                    <a:pt x="68108" y="14178"/>
                  </a:cubicBezTo>
                  <a:cubicBezTo>
                    <a:pt x="68108" y="19020"/>
                    <a:pt x="68108" y="19020"/>
                    <a:pt x="68108" y="19020"/>
                  </a:cubicBezTo>
                  <a:cubicBezTo>
                    <a:pt x="73513" y="19020"/>
                    <a:pt x="73513" y="19020"/>
                    <a:pt x="73513" y="19020"/>
                  </a:cubicBezTo>
                  <a:cubicBezTo>
                    <a:pt x="73513" y="14178"/>
                    <a:pt x="73513" y="14178"/>
                    <a:pt x="73513" y="14178"/>
                  </a:cubicBezTo>
                  <a:cubicBezTo>
                    <a:pt x="73513" y="6916"/>
                    <a:pt x="73513" y="6916"/>
                    <a:pt x="73513" y="6916"/>
                  </a:cubicBezTo>
                  <a:cubicBezTo>
                    <a:pt x="73513" y="5533"/>
                    <a:pt x="77837" y="4149"/>
                    <a:pt x="82162" y="4149"/>
                  </a:cubicBezTo>
                  <a:cubicBezTo>
                    <a:pt x="87567" y="4149"/>
                    <a:pt x="90810" y="5533"/>
                    <a:pt x="90810" y="6916"/>
                  </a:cubicBezTo>
                  <a:cubicBezTo>
                    <a:pt x="90810" y="11757"/>
                    <a:pt x="90810" y="11757"/>
                    <a:pt x="90810" y="11757"/>
                  </a:cubicBezTo>
                  <a:cubicBezTo>
                    <a:pt x="90810" y="19020"/>
                    <a:pt x="90810" y="19020"/>
                    <a:pt x="90810" y="19020"/>
                  </a:cubicBezTo>
                  <a:cubicBezTo>
                    <a:pt x="90810" y="21440"/>
                    <a:pt x="90810" y="21440"/>
                    <a:pt x="90810" y="21440"/>
                  </a:cubicBezTo>
                  <a:cubicBezTo>
                    <a:pt x="97297" y="21440"/>
                    <a:pt x="97297" y="21440"/>
                    <a:pt x="97297" y="21440"/>
                  </a:cubicBezTo>
                  <a:cubicBezTo>
                    <a:pt x="97297" y="19020"/>
                    <a:pt x="97297" y="19020"/>
                    <a:pt x="97297" y="19020"/>
                  </a:cubicBezTo>
                  <a:cubicBezTo>
                    <a:pt x="97297" y="11757"/>
                    <a:pt x="97297" y="11757"/>
                    <a:pt x="97297" y="11757"/>
                  </a:cubicBezTo>
                  <a:cubicBezTo>
                    <a:pt x="97297" y="10374"/>
                    <a:pt x="100540" y="8991"/>
                    <a:pt x="104864" y="8991"/>
                  </a:cubicBezTo>
                  <a:cubicBezTo>
                    <a:pt x="110270" y="8991"/>
                    <a:pt x="113513" y="10374"/>
                    <a:pt x="113513" y="11757"/>
                  </a:cubicBezTo>
                  <a:cubicBezTo>
                    <a:pt x="113513" y="20403"/>
                    <a:pt x="113513" y="20403"/>
                    <a:pt x="113513" y="20403"/>
                  </a:cubicBezTo>
                  <a:cubicBezTo>
                    <a:pt x="113513" y="26282"/>
                    <a:pt x="113513" y="26282"/>
                    <a:pt x="113513" y="26282"/>
                  </a:cubicBezTo>
                  <a:cubicBezTo>
                    <a:pt x="113513" y="33544"/>
                    <a:pt x="113513" y="33544"/>
                    <a:pt x="113513" y="33544"/>
                  </a:cubicBezTo>
                  <a:cubicBezTo>
                    <a:pt x="113513" y="37348"/>
                    <a:pt x="108108" y="40806"/>
                    <a:pt x="98378" y="42881"/>
                  </a:cubicBezTo>
                  <a:cubicBezTo>
                    <a:pt x="98378" y="43919"/>
                    <a:pt x="98378" y="43919"/>
                    <a:pt x="98378" y="43919"/>
                  </a:cubicBezTo>
                  <a:cubicBezTo>
                    <a:pt x="98378" y="44956"/>
                    <a:pt x="98378" y="44956"/>
                    <a:pt x="98378" y="44956"/>
                  </a:cubicBezTo>
                  <a:cubicBezTo>
                    <a:pt x="98378" y="56714"/>
                    <a:pt x="98378" y="56714"/>
                    <a:pt x="98378" y="56714"/>
                  </a:cubicBezTo>
                  <a:cubicBezTo>
                    <a:pt x="32432" y="56714"/>
                    <a:pt x="32432" y="56714"/>
                    <a:pt x="32432" y="56714"/>
                  </a:cubicBezTo>
                  <a:cubicBezTo>
                    <a:pt x="32432" y="44956"/>
                    <a:pt x="32432" y="44956"/>
                    <a:pt x="32432" y="44956"/>
                  </a:cubicBezTo>
                  <a:cubicBezTo>
                    <a:pt x="32432" y="44265"/>
                    <a:pt x="32432" y="44265"/>
                    <a:pt x="32432" y="44265"/>
                  </a:cubicBezTo>
                  <a:cubicBezTo>
                    <a:pt x="32432" y="42881"/>
                    <a:pt x="32432" y="42881"/>
                    <a:pt x="32432" y="42881"/>
                  </a:cubicBezTo>
                  <a:cubicBezTo>
                    <a:pt x="16216" y="39769"/>
                    <a:pt x="5405" y="34582"/>
                    <a:pt x="5405" y="31123"/>
                  </a:cubicBezTo>
                  <a:cubicBezTo>
                    <a:pt x="5405" y="22478"/>
                    <a:pt x="5405" y="22478"/>
                    <a:pt x="5405" y="22478"/>
                  </a:cubicBezTo>
                  <a:cubicBezTo>
                    <a:pt x="0" y="22478"/>
                    <a:pt x="0" y="22478"/>
                    <a:pt x="0" y="22478"/>
                  </a:cubicBezTo>
                  <a:cubicBezTo>
                    <a:pt x="0" y="31123"/>
                    <a:pt x="0" y="31123"/>
                    <a:pt x="0" y="31123"/>
                  </a:cubicBezTo>
                  <a:cubicBezTo>
                    <a:pt x="0" y="34582"/>
                    <a:pt x="10810" y="40461"/>
                    <a:pt x="25945" y="439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6830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"/>
          <p:cNvSpPr/>
          <p:nvPr/>
        </p:nvSpPr>
        <p:spPr>
          <a:xfrm>
            <a:off x="8808000" y="2208279"/>
            <a:ext cx="336000" cy="727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19" tIns="91419" rIns="91419" bIns="9141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ldNum" idx="12"/>
          </p:nvPr>
        </p:nvSpPr>
        <p:spPr>
          <a:xfrm>
            <a:off x="8808000" y="2208279"/>
            <a:ext cx="336000" cy="727200"/>
          </a:xfrm>
          <a:prstGeom prst="rect">
            <a:avLst/>
          </a:prstGeom>
        </p:spPr>
        <p:txBody>
          <a:bodyPr spcFirstLastPara="1" wrap="square" lIns="91419" tIns="91419" rIns="91419" bIns="9141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  <p:sp>
        <p:nvSpPr>
          <p:cNvPr id="86" name="Google Shape;86;p5"/>
          <p:cNvSpPr/>
          <p:nvPr/>
        </p:nvSpPr>
        <p:spPr>
          <a:xfrm>
            <a:off x="0" y="0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19" tIns="91419" rIns="91419" bIns="9141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"/>
          <p:cNvSpPr txBox="1">
            <a:spLocks noGrp="1"/>
          </p:cNvSpPr>
          <p:nvPr>
            <p:ph type="title"/>
          </p:nvPr>
        </p:nvSpPr>
        <p:spPr>
          <a:xfrm>
            <a:off x="457201" y="586975"/>
            <a:ext cx="5138700" cy="857400"/>
          </a:xfrm>
          <a:prstGeom prst="rect">
            <a:avLst/>
          </a:prstGeom>
        </p:spPr>
        <p:txBody>
          <a:bodyPr spcFirstLastPara="1" wrap="square" lIns="91419" tIns="91419" rIns="91419" bIns="91419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body" idx="1"/>
          </p:nvPr>
        </p:nvSpPr>
        <p:spPr>
          <a:xfrm>
            <a:off x="457201" y="1657350"/>
            <a:ext cx="5138700" cy="3180900"/>
          </a:xfrm>
          <a:prstGeom prst="rect">
            <a:avLst/>
          </a:prstGeom>
        </p:spPr>
        <p:txBody>
          <a:bodyPr spcFirstLastPara="1" wrap="square" lIns="91419" tIns="91419" rIns="91419" bIns="91419" anchor="t" anchorCtr="0"/>
          <a:lstStyle>
            <a:lvl1pPr marL="457169" lvl="0" indent="-380974">
              <a:spcBef>
                <a:spcPts val="600"/>
              </a:spcBef>
              <a:spcAft>
                <a:spcPts val="0"/>
              </a:spcAft>
              <a:buSzPts val="2400"/>
              <a:buChar char="▹"/>
              <a:defRPr/>
            </a:lvl1pPr>
            <a:lvl2pPr marL="914338" lvl="1" indent="-380974">
              <a:spcBef>
                <a:spcPts val="0"/>
              </a:spcBef>
              <a:spcAft>
                <a:spcPts val="0"/>
              </a:spcAft>
              <a:buSzPts val="2400"/>
              <a:buChar char="￭"/>
              <a:defRPr/>
            </a:lvl2pPr>
            <a:lvl3pPr marL="1371506" lvl="2" indent="-380974">
              <a:spcBef>
                <a:spcPts val="0"/>
              </a:spcBef>
              <a:spcAft>
                <a:spcPts val="0"/>
              </a:spcAft>
              <a:buSzPts val="2400"/>
              <a:buChar char="⬝"/>
              <a:defRPr/>
            </a:lvl3pPr>
            <a:lvl4pPr marL="1828675" lvl="3" indent="-380974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5843" lvl="4" indent="-380974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012" lvl="5" indent="-380974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180" lvl="6" indent="-380974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349" lvl="7" indent="-380974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518" lvl="8" indent="-380974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grpSp>
        <p:nvGrpSpPr>
          <p:cNvPr id="89" name="Google Shape;89;p5"/>
          <p:cNvGrpSpPr/>
          <p:nvPr/>
        </p:nvGrpSpPr>
        <p:grpSpPr>
          <a:xfrm>
            <a:off x="6422241" y="-62"/>
            <a:ext cx="1652475" cy="2270250"/>
            <a:chOff x="0" y="855663"/>
            <a:chExt cx="1652475" cy="2270250"/>
          </a:xfrm>
        </p:grpSpPr>
        <p:sp>
          <p:nvSpPr>
            <p:cNvPr id="90" name="Google Shape;90;p5"/>
            <p:cNvSpPr/>
            <p:nvPr/>
          </p:nvSpPr>
          <p:spPr>
            <a:xfrm>
              <a:off x="277813" y="2616200"/>
              <a:ext cx="230100" cy="20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1627" y="0"/>
                  </a:moveTo>
                  <a:cubicBezTo>
                    <a:pt x="5581" y="0"/>
                    <a:pt x="5581" y="0"/>
                    <a:pt x="5581" y="0"/>
                  </a:cubicBezTo>
                  <a:cubicBezTo>
                    <a:pt x="2790" y="0"/>
                    <a:pt x="0" y="30000"/>
                    <a:pt x="0" y="60000"/>
                  </a:cubicBezTo>
                  <a:cubicBezTo>
                    <a:pt x="0" y="90000"/>
                    <a:pt x="2790" y="120000"/>
                    <a:pt x="5581" y="120000"/>
                  </a:cubicBezTo>
                  <a:cubicBezTo>
                    <a:pt x="111627" y="120000"/>
                    <a:pt x="111627" y="120000"/>
                    <a:pt x="111627" y="120000"/>
                  </a:cubicBezTo>
                  <a:cubicBezTo>
                    <a:pt x="117209" y="120000"/>
                    <a:pt x="120000" y="90000"/>
                    <a:pt x="120000" y="60000"/>
                  </a:cubicBezTo>
                  <a:cubicBezTo>
                    <a:pt x="120000" y="30000"/>
                    <a:pt x="117209" y="0"/>
                    <a:pt x="1116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0" y="2208213"/>
              <a:ext cx="1257300" cy="91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978" y="0"/>
                  </a:moveTo>
                  <a:cubicBezTo>
                    <a:pt x="69446" y="0"/>
                    <a:pt x="69446" y="0"/>
                    <a:pt x="69446" y="0"/>
                  </a:cubicBezTo>
                  <a:cubicBezTo>
                    <a:pt x="69446" y="3508"/>
                    <a:pt x="69446" y="3508"/>
                    <a:pt x="69446" y="3508"/>
                  </a:cubicBezTo>
                  <a:cubicBezTo>
                    <a:pt x="117446" y="3508"/>
                    <a:pt x="117446" y="3508"/>
                    <a:pt x="117446" y="3508"/>
                  </a:cubicBezTo>
                  <a:cubicBezTo>
                    <a:pt x="117446" y="105964"/>
                    <a:pt x="117446" y="105964"/>
                    <a:pt x="117446" y="105964"/>
                  </a:cubicBezTo>
                  <a:cubicBezTo>
                    <a:pt x="111829" y="105964"/>
                    <a:pt x="111829" y="105964"/>
                    <a:pt x="111829" y="105964"/>
                  </a:cubicBezTo>
                  <a:cubicBezTo>
                    <a:pt x="111829" y="13333"/>
                    <a:pt x="111829" y="13333"/>
                    <a:pt x="111829" y="13333"/>
                  </a:cubicBezTo>
                  <a:cubicBezTo>
                    <a:pt x="111829" y="12631"/>
                    <a:pt x="111319" y="11929"/>
                    <a:pt x="110297" y="11929"/>
                  </a:cubicBezTo>
                  <a:cubicBezTo>
                    <a:pt x="69446" y="11929"/>
                    <a:pt x="69446" y="11929"/>
                    <a:pt x="69446" y="11929"/>
                  </a:cubicBezTo>
                  <a:cubicBezTo>
                    <a:pt x="69446" y="15438"/>
                    <a:pt x="69446" y="15438"/>
                    <a:pt x="69446" y="15438"/>
                  </a:cubicBezTo>
                  <a:cubicBezTo>
                    <a:pt x="109276" y="15438"/>
                    <a:pt x="109276" y="15438"/>
                    <a:pt x="109276" y="15438"/>
                  </a:cubicBezTo>
                  <a:cubicBezTo>
                    <a:pt x="109276" y="116491"/>
                    <a:pt x="109276" y="116491"/>
                    <a:pt x="109276" y="116491"/>
                  </a:cubicBezTo>
                  <a:cubicBezTo>
                    <a:pt x="2553" y="116491"/>
                    <a:pt x="2553" y="116491"/>
                    <a:pt x="2553" y="116491"/>
                  </a:cubicBezTo>
                  <a:cubicBezTo>
                    <a:pt x="2553" y="15438"/>
                    <a:pt x="2553" y="15438"/>
                    <a:pt x="2553" y="15438"/>
                  </a:cubicBezTo>
                  <a:cubicBezTo>
                    <a:pt x="21446" y="15438"/>
                    <a:pt x="21446" y="15438"/>
                    <a:pt x="21446" y="15438"/>
                  </a:cubicBezTo>
                  <a:cubicBezTo>
                    <a:pt x="20936" y="14035"/>
                    <a:pt x="20425" y="13333"/>
                    <a:pt x="20425" y="11929"/>
                  </a:cubicBezTo>
                  <a:cubicBezTo>
                    <a:pt x="10723" y="11929"/>
                    <a:pt x="10723" y="11929"/>
                    <a:pt x="10723" y="11929"/>
                  </a:cubicBezTo>
                  <a:cubicBezTo>
                    <a:pt x="10723" y="3508"/>
                    <a:pt x="10723" y="3508"/>
                    <a:pt x="10723" y="3508"/>
                  </a:cubicBezTo>
                  <a:cubicBezTo>
                    <a:pt x="19914" y="3508"/>
                    <a:pt x="19914" y="3508"/>
                    <a:pt x="19914" y="3508"/>
                  </a:cubicBezTo>
                  <a:cubicBezTo>
                    <a:pt x="19914" y="0"/>
                    <a:pt x="19914" y="0"/>
                    <a:pt x="19914" y="0"/>
                  </a:cubicBezTo>
                  <a:cubicBezTo>
                    <a:pt x="9191" y="0"/>
                    <a:pt x="9191" y="0"/>
                    <a:pt x="9191" y="0"/>
                  </a:cubicBezTo>
                  <a:cubicBezTo>
                    <a:pt x="8680" y="0"/>
                    <a:pt x="8170" y="1403"/>
                    <a:pt x="8170" y="2105"/>
                  </a:cubicBezTo>
                  <a:cubicBezTo>
                    <a:pt x="8170" y="11929"/>
                    <a:pt x="8170" y="11929"/>
                    <a:pt x="8170" y="11929"/>
                  </a:cubicBezTo>
                  <a:cubicBezTo>
                    <a:pt x="1021" y="11929"/>
                    <a:pt x="1021" y="11929"/>
                    <a:pt x="1021" y="11929"/>
                  </a:cubicBezTo>
                  <a:cubicBezTo>
                    <a:pt x="510" y="11929"/>
                    <a:pt x="0" y="12631"/>
                    <a:pt x="0" y="13333"/>
                  </a:cubicBezTo>
                  <a:cubicBezTo>
                    <a:pt x="0" y="118596"/>
                    <a:pt x="0" y="118596"/>
                    <a:pt x="0" y="118596"/>
                  </a:cubicBezTo>
                  <a:cubicBezTo>
                    <a:pt x="0" y="119298"/>
                    <a:pt x="510" y="120000"/>
                    <a:pt x="1021" y="120000"/>
                  </a:cubicBezTo>
                  <a:cubicBezTo>
                    <a:pt x="110297" y="120000"/>
                    <a:pt x="110297" y="120000"/>
                    <a:pt x="110297" y="120000"/>
                  </a:cubicBezTo>
                  <a:cubicBezTo>
                    <a:pt x="111319" y="120000"/>
                    <a:pt x="111829" y="119298"/>
                    <a:pt x="111829" y="118596"/>
                  </a:cubicBezTo>
                  <a:cubicBezTo>
                    <a:pt x="111829" y="108771"/>
                    <a:pt x="111829" y="108771"/>
                    <a:pt x="111829" y="108771"/>
                  </a:cubicBezTo>
                  <a:cubicBezTo>
                    <a:pt x="118978" y="108771"/>
                    <a:pt x="118978" y="108771"/>
                    <a:pt x="118978" y="108771"/>
                  </a:cubicBezTo>
                  <a:cubicBezTo>
                    <a:pt x="119489" y="108771"/>
                    <a:pt x="120000" y="108070"/>
                    <a:pt x="120000" y="107368"/>
                  </a:cubicBezTo>
                  <a:cubicBezTo>
                    <a:pt x="120000" y="2105"/>
                    <a:pt x="120000" y="2105"/>
                    <a:pt x="120000" y="2105"/>
                  </a:cubicBezTo>
                  <a:cubicBezTo>
                    <a:pt x="120000" y="1403"/>
                    <a:pt x="119489" y="0"/>
                    <a:pt x="1189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133350" y="2701925"/>
              <a:ext cx="374700" cy="22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30000"/>
                    <a:pt x="0" y="60000"/>
                  </a:cubicBezTo>
                  <a:cubicBezTo>
                    <a:pt x="0" y="90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90000"/>
                    <a:pt x="120000" y="60000"/>
                  </a:cubicBezTo>
                  <a:cubicBezTo>
                    <a:pt x="120000" y="30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133350" y="2959100"/>
              <a:ext cx="3747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24000"/>
                    <a:pt x="0" y="48000"/>
                  </a:cubicBezTo>
                  <a:cubicBezTo>
                    <a:pt x="0" y="96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96000"/>
                    <a:pt x="120000" y="48000"/>
                  </a:cubicBezTo>
                  <a:cubicBezTo>
                    <a:pt x="120000" y="24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133350" y="2787650"/>
              <a:ext cx="3747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24000"/>
                    <a:pt x="0" y="48000"/>
                  </a:cubicBezTo>
                  <a:cubicBezTo>
                    <a:pt x="0" y="72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72000"/>
                    <a:pt x="120000" y="48000"/>
                  </a:cubicBezTo>
                  <a:cubicBezTo>
                    <a:pt x="120000" y="24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133350" y="2873375"/>
              <a:ext cx="3747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24000"/>
                    <a:pt x="0" y="48000"/>
                  </a:cubicBezTo>
                  <a:cubicBezTo>
                    <a:pt x="0" y="96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96000"/>
                    <a:pt x="120000" y="48000"/>
                  </a:cubicBezTo>
                  <a:cubicBezTo>
                    <a:pt x="120000" y="24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98488" y="2616200"/>
              <a:ext cx="444600" cy="37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108" y="0"/>
                  </a:moveTo>
                  <a:cubicBezTo>
                    <a:pt x="92530" y="0"/>
                    <a:pt x="92530" y="0"/>
                    <a:pt x="92530" y="0"/>
                  </a:cubicBezTo>
                  <a:cubicBezTo>
                    <a:pt x="91084" y="0"/>
                    <a:pt x="89638" y="1714"/>
                    <a:pt x="89638" y="3428"/>
                  </a:cubicBezTo>
                  <a:cubicBezTo>
                    <a:pt x="89638" y="32571"/>
                    <a:pt x="89638" y="32571"/>
                    <a:pt x="89638" y="32571"/>
                  </a:cubicBezTo>
                  <a:cubicBezTo>
                    <a:pt x="89638" y="34285"/>
                    <a:pt x="91084" y="36000"/>
                    <a:pt x="92530" y="36000"/>
                  </a:cubicBezTo>
                  <a:cubicBezTo>
                    <a:pt x="99759" y="36000"/>
                    <a:pt x="99759" y="36000"/>
                    <a:pt x="99759" y="36000"/>
                  </a:cubicBezTo>
                  <a:cubicBezTo>
                    <a:pt x="99759" y="58285"/>
                    <a:pt x="99759" y="58285"/>
                    <a:pt x="99759" y="58285"/>
                  </a:cubicBezTo>
                  <a:cubicBezTo>
                    <a:pt x="65060" y="58285"/>
                    <a:pt x="65060" y="58285"/>
                    <a:pt x="65060" y="58285"/>
                  </a:cubicBezTo>
                  <a:cubicBezTo>
                    <a:pt x="65060" y="36000"/>
                    <a:pt x="65060" y="36000"/>
                    <a:pt x="65060" y="36000"/>
                  </a:cubicBezTo>
                  <a:cubicBezTo>
                    <a:pt x="72289" y="36000"/>
                    <a:pt x="72289" y="36000"/>
                    <a:pt x="72289" y="36000"/>
                  </a:cubicBezTo>
                  <a:cubicBezTo>
                    <a:pt x="73734" y="36000"/>
                    <a:pt x="75180" y="34285"/>
                    <a:pt x="75180" y="32571"/>
                  </a:cubicBezTo>
                  <a:cubicBezTo>
                    <a:pt x="75180" y="3428"/>
                    <a:pt x="75180" y="3428"/>
                    <a:pt x="75180" y="3428"/>
                  </a:cubicBezTo>
                  <a:cubicBezTo>
                    <a:pt x="75180" y="1714"/>
                    <a:pt x="73734" y="0"/>
                    <a:pt x="72289" y="0"/>
                  </a:cubicBezTo>
                  <a:cubicBezTo>
                    <a:pt x="47710" y="0"/>
                    <a:pt x="47710" y="0"/>
                    <a:pt x="47710" y="0"/>
                  </a:cubicBezTo>
                  <a:cubicBezTo>
                    <a:pt x="46265" y="0"/>
                    <a:pt x="44819" y="1714"/>
                    <a:pt x="44819" y="3428"/>
                  </a:cubicBezTo>
                  <a:cubicBezTo>
                    <a:pt x="44819" y="32571"/>
                    <a:pt x="44819" y="32571"/>
                    <a:pt x="44819" y="32571"/>
                  </a:cubicBezTo>
                  <a:cubicBezTo>
                    <a:pt x="44819" y="34285"/>
                    <a:pt x="46265" y="36000"/>
                    <a:pt x="47710" y="36000"/>
                  </a:cubicBezTo>
                  <a:cubicBezTo>
                    <a:pt x="59277" y="36000"/>
                    <a:pt x="59277" y="36000"/>
                    <a:pt x="59277" y="36000"/>
                  </a:cubicBezTo>
                  <a:cubicBezTo>
                    <a:pt x="59277" y="58285"/>
                    <a:pt x="59277" y="58285"/>
                    <a:pt x="59277" y="58285"/>
                  </a:cubicBezTo>
                  <a:cubicBezTo>
                    <a:pt x="20240" y="58285"/>
                    <a:pt x="20240" y="58285"/>
                    <a:pt x="20240" y="58285"/>
                  </a:cubicBezTo>
                  <a:cubicBezTo>
                    <a:pt x="20240" y="36000"/>
                    <a:pt x="20240" y="36000"/>
                    <a:pt x="20240" y="36000"/>
                  </a:cubicBezTo>
                  <a:cubicBezTo>
                    <a:pt x="27469" y="36000"/>
                    <a:pt x="27469" y="36000"/>
                    <a:pt x="27469" y="36000"/>
                  </a:cubicBezTo>
                  <a:cubicBezTo>
                    <a:pt x="28915" y="36000"/>
                    <a:pt x="30361" y="34285"/>
                    <a:pt x="30361" y="32571"/>
                  </a:cubicBezTo>
                  <a:cubicBezTo>
                    <a:pt x="30361" y="3428"/>
                    <a:pt x="30361" y="3428"/>
                    <a:pt x="30361" y="3428"/>
                  </a:cubicBezTo>
                  <a:cubicBezTo>
                    <a:pt x="30361" y="1714"/>
                    <a:pt x="28915" y="0"/>
                    <a:pt x="27469" y="0"/>
                  </a:cubicBezTo>
                  <a:cubicBezTo>
                    <a:pt x="2891" y="0"/>
                    <a:pt x="2891" y="0"/>
                    <a:pt x="2891" y="0"/>
                  </a:cubicBezTo>
                  <a:cubicBezTo>
                    <a:pt x="1445" y="0"/>
                    <a:pt x="0" y="1714"/>
                    <a:pt x="0" y="3428"/>
                  </a:cubicBezTo>
                  <a:cubicBezTo>
                    <a:pt x="0" y="32571"/>
                    <a:pt x="0" y="32571"/>
                    <a:pt x="0" y="32571"/>
                  </a:cubicBezTo>
                  <a:cubicBezTo>
                    <a:pt x="0" y="34285"/>
                    <a:pt x="1445" y="36000"/>
                    <a:pt x="2891" y="36000"/>
                  </a:cubicBezTo>
                  <a:cubicBezTo>
                    <a:pt x="14457" y="36000"/>
                    <a:pt x="14457" y="36000"/>
                    <a:pt x="14457" y="36000"/>
                  </a:cubicBezTo>
                  <a:cubicBezTo>
                    <a:pt x="14457" y="61714"/>
                    <a:pt x="14457" y="61714"/>
                    <a:pt x="14457" y="61714"/>
                  </a:cubicBezTo>
                  <a:cubicBezTo>
                    <a:pt x="14457" y="63428"/>
                    <a:pt x="15903" y="65142"/>
                    <a:pt x="17349" y="65142"/>
                  </a:cubicBezTo>
                  <a:cubicBezTo>
                    <a:pt x="59277" y="65142"/>
                    <a:pt x="59277" y="65142"/>
                    <a:pt x="59277" y="65142"/>
                  </a:cubicBezTo>
                  <a:cubicBezTo>
                    <a:pt x="59277" y="89142"/>
                    <a:pt x="59277" y="89142"/>
                    <a:pt x="59277" y="89142"/>
                  </a:cubicBezTo>
                  <a:cubicBezTo>
                    <a:pt x="23132" y="89142"/>
                    <a:pt x="23132" y="89142"/>
                    <a:pt x="23132" y="89142"/>
                  </a:cubicBezTo>
                  <a:cubicBezTo>
                    <a:pt x="21686" y="89142"/>
                    <a:pt x="20240" y="90857"/>
                    <a:pt x="20240" y="92571"/>
                  </a:cubicBezTo>
                  <a:cubicBezTo>
                    <a:pt x="20240" y="116571"/>
                    <a:pt x="20240" y="116571"/>
                    <a:pt x="20240" y="116571"/>
                  </a:cubicBezTo>
                  <a:cubicBezTo>
                    <a:pt x="20240" y="118285"/>
                    <a:pt x="21686" y="120000"/>
                    <a:pt x="23132" y="120000"/>
                  </a:cubicBezTo>
                  <a:cubicBezTo>
                    <a:pt x="96867" y="120000"/>
                    <a:pt x="96867" y="120000"/>
                    <a:pt x="96867" y="120000"/>
                  </a:cubicBezTo>
                  <a:cubicBezTo>
                    <a:pt x="98313" y="120000"/>
                    <a:pt x="99759" y="118285"/>
                    <a:pt x="99759" y="116571"/>
                  </a:cubicBezTo>
                  <a:cubicBezTo>
                    <a:pt x="99759" y="92571"/>
                    <a:pt x="99759" y="92571"/>
                    <a:pt x="99759" y="92571"/>
                  </a:cubicBezTo>
                  <a:cubicBezTo>
                    <a:pt x="99759" y="90857"/>
                    <a:pt x="98313" y="89142"/>
                    <a:pt x="96867" y="89142"/>
                  </a:cubicBezTo>
                  <a:cubicBezTo>
                    <a:pt x="65060" y="89142"/>
                    <a:pt x="65060" y="89142"/>
                    <a:pt x="65060" y="89142"/>
                  </a:cubicBezTo>
                  <a:cubicBezTo>
                    <a:pt x="65060" y="65142"/>
                    <a:pt x="65060" y="65142"/>
                    <a:pt x="65060" y="65142"/>
                  </a:cubicBezTo>
                  <a:cubicBezTo>
                    <a:pt x="102650" y="65142"/>
                    <a:pt x="102650" y="65142"/>
                    <a:pt x="102650" y="65142"/>
                  </a:cubicBezTo>
                  <a:cubicBezTo>
                    <a:pt x="104096" y="65142"/>
                    <a:pt x="105542" y="63428"/>
                    <a:pt x="105542" y="61714"/>
                  </a:cubicBezTo>
                  <a:cubicBezTo>
                    <a:pt x="105542" y="36000"/>
                    <a:pt x="105542" y="36000"/>
                    <a:pt x="105542" y="36000"/>
                  </a:cubicBezTo>
                  <a:cubicBezTo>
                    <a:pt x="117108" y="36000"/>
                    <a:pt x="117108" y="36000"/>
                    <a:pt x="117108" y="36000"/>
                  </a:cubicBezTo>
                  <a:cubicBezTo>
                    <a:pt x="118554" y="36000"/>
                    <a:pt x="119999" y="34285"/>
                    <a:pt x="119999" y="32571"/>
                  </a:cubicBezTo>
                  <a:cubicBezTo>
                    <a:pt x="119999" y="3428"/>
                    <a:pt x="119999" y="3428"/>
                    <a:pt x="119999" y="3428"/>
                  </a:cubicBezTo>
                  <a:cubicBezTo>
                    <a:pt x="119999" y="1714"/>
                    <a:pt x="118554" y="0"/>
                    <a:pt x="117108" y="0"/>
                  </a:cubicBezTo>
                  <a:close/>
                  <a:moveTo>
                    <a:pt x="50602" y="29142"/>
                  </a:moveTo>
                  <a:cubicBezTo>
                    <a:pt x="50602" y="6857"/>
                    <a:pt x="50602" y="6857"/>
                    <a:pt x="50602" y="6857"/>
                  </a:cubicBezTo>
                  <a:cubicBezTo>
                    <a:pt x="69397" y="6857"/>
                    <a:pt x="69397" y="6857"/>
                    <a:pt x="69397" y="6857"/>
                  </a:cubicBezTo>
                  <a:cubicBezTo>
                    <a:pt x="69397" y="29142"/>
                    <a:pt x="69397" y="29142"/>
                    <a:pt x="69397" y="29142"/>
                  </a:cubicBezTo>
                  <a:cubicBezTo>
                    <a:pt x="65060" y="29142"/>
                    <a:pt x="65060" y="29142"/>
                    <a:pt x="65060" y="29142"/>
                  </a:cubicBezTo>
                  <a:cubicBezTo>
                    <a:pt x="59277" y="29142"/>
                    <a:pt x="59277" y="29142"/>
                    <a:pt x="59277" y="29142"/>
                  </a:cubicBezTo>
                  <a:lnTo>
                    <a:pt x="50602" y="29142"/>
                  </a:lnTo>
                  <a:close/>
                  <a:moveTo>
                    <a:pt x="5783" y="29142"/>
                  </a:moveTo>
                  <a:cubicBezTo>
                    <a:pt x="5783" y="6857"/>
                    <a:pt x="5783" y="6857"/>
                    <a:pt x="5783" y="6857"/>
                  </a:cubicBezTo>
                  <a:cubicBezTo>
                    <a:pt x="24578" y="6857"/>
                    <a:pt x="24578" y="6857"/>
                    <a:pt x="24578" y="6857"/>
                  </a:cubicBezTo>
                  <a:cubicBezTo>
                    <a:pt x="24578" y="29142"/>
                    <a:pt x="24578" y="29142"/>
                    <a:pt x="24578" y="29142"/>
                  </a:cubicBezTo>
                  <a:cubicBezTo>
                    <a:pt x="20240" y="29142"/>
                    <a:pt x="20240" y="29142"/>
                    <a:pt x="20240" y="29142"/>
                  </a:cubicBezTo>
                  <a:cubicBezTo>
                    <a:pt x="14457" y="29142"/>
                    <a:pt x="14457" y="29142"/>
                    <a:pt x="14457" y="29142"/>
                  </a:cubicBezTo>
                  <a:lnTo>
                    <a:pt x="5783" y="29142"/>
                  </a:lnTo>
                  <a:close/>
                  <a:moveTo>
                    <a:pt x="93975" y="96000"/>
                  </a:moveTo>
                  <a:cubicBezTo>
                    <a:pt x="93975" y="113142"/>
                    <a:pt x="93975" y="113142"/>
                    <a:pt x="93975" y="113142"/>
                  </a:cubicBezTo>
                  <a:cubicBezTo>
                    <a:pt x="26024" y="113142"/>
                    <a:pt x="26024" y="113142"/>
                    <a:pt x="26024" y="113142"/>
                  </a:cubicBezTo>
                  <a:cubicBezTo>
                    <a:pt x="26024" y="96000"/>
                    <a:pt x="26024" y="96000"/>
                    <a:pt x="26024" y="96000"/>
                  </a:cubicBezTo>
                  <a:cubicBezTo>
                    <a:pt x="59277" y="96000"/>
                    <a:pt x="59277" y="96000"/>
                    <a:pt x="59277" y="96000"/>
                  </a:cubicBezTo>
                  <a:cubicBezTo>
                    <a:pt x="65060" y="96000"/>
                    <a:pt x="65060" y="96000"/>
                    <a:pt x="65060" y="96000"/>
                  </a:cubicBezTo>
                  <a:lnTo>
                    <a:pt x="93975" y="96000"/>
                  </a:lnTo>
                  <a:close/>
                  <a:moveTo>
                    <a:pt x="114216" y="29142"/>
                  </a:moveTo>
                  <a:cubicBezTo>
                    <a:pt x="105542" y="29142"/>
                    <a:pt x="105542" y="29142"/>
                    <a:pt x="105542" y="29142"/>
                  </a:cubicBezTo>
                  <a:cubicBezTo>
                    <a:pt x="99759" y="29142"/>
                    <a:pt x="99759" y="29142"/>
                    <a:pt x="99759" y="29142"/>
                  </a:cubicBezTo>
                  <a:cubicBezTo>
                    <a:pt x="95421" y="29142"/>
                    <a:pt x="95421" y="29142"/>
                    <a:pt x="95421" y="29142"/>
                  </a:cubicBezTo>
                  <a:cubicBezTo>
                    <a:pt x="95421" y="6857"/>
                    <a:pt x="95421" y="6857"/>
                    <a:pt x="95421" y="6857"/>
                  </a:cubicBezTo>
                  <a:cubicBezTo>
                    <a:pt x="114216" y="6857"/>
                    <a:pt x="114216" y="6857"/>
                    <a:pt x="114216" y="6857"/>
                  </a:cubicBezTo>
                  <a:lnTo>
                    <a:pt x="114216" y="291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1476375" y="2262188"/>
              <a:ext cx="176100" cy="723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727" y="68444"/>
                  </a:moveTo>
                  <a:cubicBezTo>
                    <a:pt x="109090" y="68444"/>
                    <a:pt x="105454" y="69333"/>
                    <a:pt x="105454" y="70222"/>
                  </a:cubicBezTo>
                  <a:cubicBezTo>
                    <a:pt x="105454" y="104888"/>
                    <a:pt x="105454" y="104888"/>
                    <a:pt x="105454" y="104888"/>
                  </a:cubicBezTo>
                  <a:cubicBezTo>
                    <a:pt x="105454" y="107555"/>
                    <a:pt x="98181" y="110222"/>
                    <a:pt x="87272" y="111111"/>
                  </a:cubicBezTo>
                  <a:cubicBezTo>
                    <a:pt x="87272" y="83555"/>
                    <a:pt x="87272" y="83555"/>
                    <a:pt x="87272" y="83555"/>
                  </a:cubicBezTo>
                  <a:cubicBezTo>
                    <a:pt x="87272" y="83555"/>
                    <a:pt x="87272" y="83555"/>
                    <a:pt x="87272" y="83555"/>
                  </a:cubicBezTo>
                  <a:cubicBezTo>
                    <a:pt x="87272" y="24000"/>
                    <a:pt x="87272" y="24000"/>
                    <a:pt x="87272" y="24000"/>
                  </a:cubicBezTo>
                  <a:cubicBezTo>
                    <a:pt x="87272" y="24000"/>
                    <a:pt x="87272" y="24000"/>
                    <a:pt x="87272" y="23111"/>
                  </a:cubicBezTo>
                  <a:cubicBezTo>
                    <a:pt x="87272" y="23111"/>
                    <a:pt x="87272" y="23111"/>
                    <a:pt x="87272" y="23111"/>
                  </a:cubicBezTo>
                  <a:cubicBezTo>
                    <a:pt x="87272" y="23111"/>
                    <a:pt x="87272" y="23111"/>
                    <a:pt x="87272" y="23111"/>
                  </a:cubicBezTo>
                  <a:cubicBezTo>
                    <a:pt x="87272" y="23111"/>
                    <a:pt x="87272" y="23111"/>
                    <a:pt x="87272" y="23111"/>
                  </a:cubicBezTo>
                  <a:cubicBezTo>
                    <a:pt x="50909" y="1777"/>
                    <a:pt x="50909" y="1777"/>
                    <a:pt x="50909" y="1777"/>
                  </a:cubicBezTo>
                  <a:cubicBezTo>
                    <a:pt x="50909" y="888"/>
                    <a:pt x="47272" y="0"/>
                    <a:pt x="43636" y="0"/>
                  </a:cubicBezTo>
                  <a:cubicBezTo>
                    <a:pt x="40000" y="0"/>
                    <a:pt x="36363" y="888"/>
                    <a:pt x="36363" y="1777"/>
                  </a:cubicBezTo>
                  <a:cubicBezTo>
                    <a:pt x="0" y="23111"/>
                    <a:pt x="0" y="23111"/>
                    <a:pt x="0" y="23111"/>
                  </a:cubicBezTo>
                  <a:cubicBezTo>
                    <a:pt x="0" y="23111"/>
                    <a:pt x="0" y="23111"/>
                    <a:pt x="0" y="23111"/>
                  </a:cubicBezTo>
                  <a:cubicBezTo>
                    <a:pt x="0" y="23111"/>
                    <a:pt x="0" y="23111"/>
                    <a:pt x="0" y="23111"/>
                  </a:cubicBezTo>
                  <a:cubicBezTo>
                    <a:pt x="0" y="23111"/>
                    <a:pt x="0" y="23111"/>
                    <a:pt x="0" y="23111"/>
                  </a:cubicBezTo>
                  <a:cubicBezTo>
                    <a:pt x="0" y="23111"/>
                    <a:pt x="0" y="23111"/>
                    <a:pt x="0" y="23111"/>
                  </a:cubicBezTo>
                  <a:cubicBezTo>
                    <a:pt x="0" y="23111"/>
                    <a:pt x="0" y="23111"/>
                    <a:pt x="0" y="23111"/>
                  </a:cubicBezTo>
                  <a:cubicBezTo>
                    <a:pt x="0" y="24000"/>
                    <a:pt x="0" y="24000"/>
                    <a:pt x="0" y="24000"/>
                  </a:cubicBezTo>
                  <a:cubicBezTo>
                    <a:pt x="0" y="83555"/>
                    <a:pt x="0" y="83555"/>
                    <a:pt x="0" y="83555"/>
                  </a:cubicBezTo>
                  <a:cubicBezTo>
                    <a:pt x="0" y="117333"/>
                    <a:pt x="0" y="117333"/>
                    <a:pt x="0" y="117333"/>
                  </a:cubicBezTo>
                  <a:cubicBezTo>
                    <a:pt x="0" y="118222"/>
                    <a:pt x="0" y="119111"/>
                    <a:pt x="3636" y="119111"/>
                  </a:cubicBezTo>
                  <a:cubicBezTo>
                    <a:pt x="3636" y="119111"/>
                    <a:pt x="7272" y="120000"/>
                    <a:pt x="7272" y="120000"/>
                  </a:cubicBezTo>
                  <a:cubicBezTo>
                    <a:pt x="76363" y="120000"/>
                    <a:pt x="76363" y="120000"/>
                    <a:pt x="76363" y="120000"/>
                  </a:cubicBezTo>
                  <a:cubicBezTo>
                    <a:pt x="83636" y="120000"/>
                    <a:pt x="87272" y="119111"/>
                    <a:pt x="87272" y="117333"/>
                  </a:cubicBezTo>
                  <a:cubicBezTo>
                    <a:pt x="87272" y="115555"/>
                    <a:pt x="87272" y="115555"/>
                    <a:pt x="87272" y="115555"/>
                  </a:cubicBezTo>
                  <a:cubicBezTo>
                    <a:pt x="105454" y="114666"/>
                    <a:pt x="120000" y="110222"/>
                    <a:pt x="120000" y="104888"/>
                  </a:cubicBezTo>
                  <a:cubicBezTo>
                    <a:pt x="120000" y="70222"/>
                    <a:pt x="120000" y="70222"/>
                    <a:pt x="120000" y="70222"/>
                  </a:cubicBezTo>
                  <a:cubicBezTo>
                    <a:pt x="120000" y="69333"/>
                    <a:pt x="116363" y="68444"/>
                    <a:pt x="112727" y="68444"/>
                  </a:cubicBezTo>
                  <a:close/>
                  <a:moveTo>
                    <a:pt x="69090" y="80888"/>
                  </a:moveTo>
                  <a:cubicBezTo>
                    <a:pt x="18181" y="80888"/>
                    <a:pt x="18181" y="80888"/>
                    <a:pt x="18181" y="80888"/>
                  </a:cubicBezTo>
                  <a:cubicBezTo>
                    <a:pt x="18181" y="25777"/>
                    <a:pt x="18181" y="25777"/>
                    <a:pt x="18181" y="25777"/>
                  </a:cubicBezTo>
                  <a:cubicBezTo>
                    <a:pt x="69090" y="25777"/>
                    <a:pt x="69090" y="25777"/>
                    <a:pt x="69090" y="25777"/>
                  </a:cubicBezTo>
                  <a:lnTo>
                    <a:pt x="69090" y="80888"/>
                  </a:lnTo>
                  <a:close/>
                  <a:moveTo>
                    <a:pt x="43636" y="8000"/>
                  </a:moveTo>
                  <a:cubicBezTo>
                    <a:pt x="65454" y="21333"/>
                    <a:pt x="65454" y="21333"/>
                    <a:pt x="65454" y="21333"/>
                  </a:cubicBezTo>
                  <a:cubicBezTo>
                    <a:pt x="21818" y="21333"/>
                    <a:pt x="21818" y="21333"/>
                    <a:pt x="21818" y="21333"/>
                  </a:cubicBezTo>
                  <a:lnTo>
                    <a:pt x="43636" y="8000"/>
                  </a:lnTo>
                  <a:close/>
                  <a:moveTo>
                    <a:pt x="18181" y="115555"/>
                  </a:moveTo>
                  <a:cubicBezTo>
                    <a:pt x="18181" y="85333"/>
                    <a:pt x="18181" y="85333"/>
                    <a:pt x="18181" y="85333"/>
                  </a:cubicBezTo>
                  <a:cubicBezTo>
                    <a:pt x="69090" y="85333"/>
                    <a:pt x="69090" y="85333"/>
                    <a:pt x="69090" y="85333"/>
                  </a:cubicBezTo>
                  <a:cubicBezTo>
                    <a:pt x="69090" y="115555"/>
                    <a:pt x="69090" y="115555"/>
                    <a:pt x="69090" y="115555"/>
                  </a:cubicBezTo>
                  <a:lnTo>
                    <a:pt x="18181" y="115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207963" y="855663"/>
              <a:ext cx="711300" cy="1701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293" y="84037"/>
                  </a:moveTo>
                  <a:cubicBezTo>
                    <a:pt x="116390" y="83280"/>
                    <a:pt x="101954" y="70788"/>
                    <a:pt x="91127" y="63217"/>
                  </a:cubicBezTo>
                  <a:cubicBezTo>
                    <a:pt x="87518" y="61324"/>
                    <a:pt x="83909" y="59810"/>
                    <a:pt x="79398" y="58675"/>
                  </a:cubicBezTo>
                  <a:cubicBezTo>
                    <a:pt x="79398" y="38611"/>
                    <a:pt x="79398" y="38611"/>
                    <a:pt x="79398" y="38611"/>
                  </a:cubicBezTo>
                  <a:cubicBezTo>
                    <a:pt x="88421" y="38611"/>
                    <a:pt x="88421" y="38611"/>
                    <a:pt x="88421" y="38611"/>
                  </a:cubicBezTo>
                  <a:cubicBezTo>
                    <a:pt x="90225" y="38611"/>
                    <a:pt x="91127" y="38233"/>
                    <a:pt x="91127" y="37476"/>
                  </a:cubicBezTo>
                  <a:cubicBezTo>
                    <a:pt x="91127" y="0"/>
                    <a:pt x="91127" y="0"/>
                    <a:pt x="91127" y="0"/>
                  </a:cubicBezTo>
                  <a:cubicBezTo>
                    <a:pt x="86616" y="0"/>
                    <a:pt x="86616" y="0"/>
                    <a:pt x="86616" y="0"/>
                  </a:cubicBezTo>
                  <a:cubicBezTo>
                    <a:pt x="86616" y="36719"/>
                    <a:pt x="86616" y="36719"/>
                    <a:pt x="86616" y="36719"/>
                  </a:cubicBezTo>
                  <a:cubicBezTo>
                    <a:pt x="9022" y="36719"/>
                    <a:pt x="9022" y="36719"/>
                    <a:pt x="9022" y="36719"/>
                  </a:cubicBezTo>
                  <a:cubicBezTo>
                    <a:pt x="9022" y="0"/>
                    <a:pt x="9022" y="0"/>
                    <a:pt x="9022" y="0"/>
                  </a:cubicBezTo>
                  <a:cubicBezTo>
                    <a:pt x="5413" y="0"/>
                    <a:pt x="5413" y="0"/>
                    <a:pt x="5413" y="0"/>
                  </a:cubicBezTo>
                  <a:cubicBezTo>
                    <a:pt x="5413" y="37476"/>
                    <a:pt x="5413" y="37476"/>
                    <a:pt x="5413" y="37476"/>
                  </a:cubicBezTo>
                  <a:cubicBezTo>
                    <a:pt x="5413" y="38233"/>
                    <a:pt x="6315" y="38611"/>
                    <a:pt x="7218" y="38611"/>
                  </a:cubicBezTo>
                  <a:cubicBezTo>
                    <a:pt x="17142" y="38611"/>
                    <a:pt x="17142" y="38611"/>
                    <a:pt x="17142" y="38611"/>
                  </a:cubicBezTo>
                  <a:cubicBezTo>
                    <a:pt x="17142" y="58675"/>
                    <a:pt x="17142" y="58675"/>
                    <a:pt x="17142" y="58675"/>
                  </a:cubicBezTo>
                  <a:cubicBezTo>
                    <a:pt x="6315" y="61703"/>
                    <a:pt x="0" y="66624"/>
                    <a:pt x="0" y="71545"/>
                  </a:cubicBezTo>
                  <a:cubicBezTo>
                    <a:pt x="0" y="100315"/>
                    <a:pt x="0" y="100315"/>
                    <a:pt x="0" y="100315"/>
                  </a:cubicBezTo>
                  <a:cubicBezTo>
                    <a:pt x="0" y="103343"/>
                    <a:pt x="6315" y="105615"/>
                    <a:pt x="12631" y="105615"/>
                  </a:cubicBezTo>
                  <a:cubicBezTo>
                    <a:pt x="16240" y="105615"/>
                    <a:pt x="18947" y="105236"/>
                    <a:pt x="20751" y="104479"/>
                  </a:cubicBezTo>
                  <a:cubicBezTo>
                    <a:pt x="20751" y="109022"/>
                    <a:pt x="20751" y="109022"/>
                    <a:pt x="20751" y="109022"/>
                  </a:cubicBezTo>
                  <a:cubicBezTo>
                    <a:pt x="20751" y="112050"/>
                    <a:pt x="27067" y="114321"/>
                    <a:pt x="33383" y="114321"/>
                  </a:cubicBezTo>
                  <a:cubicBezTo>
                    <a:pt x="36992" y="114321"/>
                    <a:pt x="39699" y="113943"/>
                    <a:pt x="41503" y="113186"/>
                  </a:cubicBezTo>
                  <a:cubicBezTo>
                    <a:pt x="41503" y="115078"/>
                    <a:pt x="41503" y="115078"/>
                    <a:pt x="41503" y="115078"/>
                  </a:cubicBezTo>
                  <a:cubicBezTo>
                    <a:pt x="41503" y="117728"/>
                    <a:pt x="46917" y="120000"/>
                    <a:pt x="54135" y="120000"/>
                  </a:cubicBezTo>
                  <a:cubicBezTo>
                    <a:pt x="61353" y="120000"/>
                    <a:pt x="66766" y="117728"/>
                    <a:pt x="66766" y="115078"/>
                  </a:cubicBezTo>
                  <a:cubicBezTo>
                    <a:pt x="66766" y="113186"/>
                    <a:pt x="66766" y="113186"/>
                    <a:pt x="66766" y="113186"/>
                  </a:cubicBezTo>
                  <a:cubicBezTo>
                    <a:pt x="68571" y="113943"/>
                    <a:pt x="72180" y="114321"/>
                    <a:pt x="74887" y="114321"/>
                  </a:cubicBezTo>
                  <a:cubicBezTo>
                    <a:pt x="82105" y="114321"/>
                    <a:pt x="87518" y="112050"/>
                    <a:pt x="87518" y="109022"/>
                  </a:cubicBezTo>
                  <a:cubicBezTo>
                    <a:pt x="87518" y="82902"/>
                    <a:pt x="87518" y="82902"/>
                    <a:pt x="87518" y="82902"/>
                  </a:cubicBezTo>
                  <a:cubicBezTo>
                    <a:pt x="101954" y="89716"/>
                    <a:pt x="101954" y="89716"/>
                    <a:pt x="101954" y="89716"/>
                  </a:cubicBezTo>
                  <a:cubicBezTo>
                    <a:pt x="101954" y="89716"/>
                    <a:pt x="101954" y="90094"/>
                    <a:pt x="101954" y="90094"/>
                  </a:cubicBezTo>
                  <a:cubicBezTo>
                    <a:pt x="106466" y="91230"/>
                    <a:pt x="112781" y="91230"/>
                    <a:pt x="116390" y="89716"/>
                  </a:cubicBezTo>
                  <a:cubicBezTo>
                    <a:pt x="120000" y="88201"/>
                    <a:pt x="120000" y="85930"/>
                    <a:pt x="117293" y="84037"/>
                  </a:cubicBezTo>
                  <a:close/>
                  <a:moveTo>
                    <a:pt x="20751" y="38990"/>
                  </a:moveTo>
                  <a:cubicBezTo>
                    <a:pt x="74887" y="38990"/>
                    <a:pt x="74887" y="38990"/>
                    <a:pt x="74887" y="38990"/>
                  </a:cubicBezTo>
                  <a:cubicBezTo>
                    <a:pt x="74887" y="45425"/>
                    <a:pt x="74887" y="45425"/>
                    <a:pt x="74887" y="45425"/>
                  </a:cubicBezTo>
                  <a:cubicBezTo>
                    <a:pt x="61353" y="45425"/>
                    <a:pt x="61353" y="45425"/>
                    <a:pt x="61353" y="45425"/>
                  </a:cubicBezTo>
                  <a:cubicBezTo>
                    <a:pt x="61353" y="43911"/>
                    <a:pt x="61353" y="43911"/>
                    <a:pt x="61353" y="43911"/>
                  </a:cubicBezTo>
                  <a:cubicBezTo>
                    <a:pt x="61353" y="43533"/>
                    <a:pt x="60451" y="42776"/>
                    <a:pt x="59548" y="42776"/>
                  </a:cubicBezTo>
                  <a:cubicBezTo>
                    <a:pt x="36992" y="42776"/>
                    <a:pt x="36992" y="42776"/>
                    <a:pt x="36992" y="42776"/>
                  </a:cubicBezTo>
                  <a:cubicBezTo>
                    <a:pt x="35187" y="42776"/>
                    <a:pt x="34285" y="43533"/>
                    <a:pt x="34285" y="43911"/>
                  </a:cubicBezTo>
                  <a:cubicBezTo>
                    <a:pt x="34285" y="45425"/>
                    <a:pt x="34285" y="45425"/>
                    <a:pt x="34285" y="45425"/>
                  </a:cubicBezTo>
                  <a:cubicBezTo>
                    <a:pt x="20751" y="45425"/>
                    <a:pt x="20751" y="45425"/>
                    <a:pt x="20751" y="45425"/>
                  </a:cubicBezTo>
                  <a:lnTo>
                    <a:pt x="20751" y="38990"/>
                  </a:lnTo>
                  <a:close/>
                  <a:moveTo>
                    <a:pt x="74887" y="47318"/>
                  </a:moveTo>
                  <a:cubicBezTo>
                    <a:pt x="74887" y="49968"/>
                    <a:pt x="74887" y="49968"/>
                    <a:pt x="74887" y="49968"/>
                  </a:cubicBezTo>
                  <a:cubicBezTo>
                    <a:pt x="61353" y="49968"/>
                    <a:pt x="61353" y="49968"/>
                    <a:pt x="61353" y="49968"/>
                  </a:cubicBezTo>
                  <a:cubicBezTo>
                    <a:pt x="61353" y="47318"/>
                    <a:pt x="61353" y="47318"/>
                    <a:pt x="61353" y="47318"/>
                  </a:cubicBezTo>
                  <a:lnTo>
                    <a:pt x="74887" y="47318"/>
                  </a:lnTo>
                  <a:close/>
                  <a:moveTo>
                    <a:pt x="56842" y="45047"/>
                  </a:moveTo>
                  <a:cubicBezTo>
                    <a:pt x="56842" y="52618"/>
                    <a:pt x="56842" y="52618"/>
                    <a:pt x="56842" y="52618"/>
                  </a:cubicBezTo>
                  <a:cubicBezTo>
                    <a:pt x="39699" y="52618"/>
                    <a:pt x="39699" y="52618"/>
                    <a:pt x="39699" y="52618"/>
                  </a:cubicBezTo>
                  <a:cubicBezTo>
                    <a:pt x="39699" y="45047"/>
                    <a:pt x="39699" y="45047"/>
                    <a:pt x="39699" y="45047"/>
                  </a:cubicBezTo>
                  <a:lnTo>
                    <a:pt x="56842" y="45047"/>
                  </a:lnTo>
                  <a:close/>
                  <a:moveTo>
                    <a:pt x="20751" y="47318"/>
                  </a:moveTo>
                  <a:cubicBezTo>
                    <a:pt x="34285" y="47318"/>
                    <a:pt x="34285" y="47318"/>
                    <a:pt x="34285" y="47318"/>
                  </a:cubicBezTo>
                  <a:cubicBezTo>
                    <a:pt x="34285" y="49968"/>
                    <a:pt x="34285" y="49968"/>
                    <a:pt x="34285" y="49968"/>
                  </a:cubicBezTo>
                  <a:cubicBezTo>
                    <a:pt x="20751" y="49968"/>
                    <a:pt x="20751" y="49968"/>
                    <a:pt x="20751" y="49968"/>
                  </a:cubicBezTo>
                  <a:lnTo>
                    <a:pt x="20751" y="47318"/>
                  </a:lnTo>
                  <a:close/>
                  <a:moveTo>
                    <a:pt x="112781" y="88580"/>
                  </a:moveTo>
                  <a:cubicBezTo>
                    <a:pt x="110977" y="89337"/>
                    <a:pt x="107368" y="89337"/>
                    <a:pt x="104661" y="88580"/>
                  </a:cubicBezTo>
                  <a:cubicBezTo>
                    <a:pt x="86616" y="79873"/>
                    <a:pt x="86616" y="79873"/>
                    <a:pt x="86616" y="79873"/>
                  </a:cubicBezTo>
                  <a:cubicBezTo>
                    <a:pt x="86616" y="79495"/>
                    <a:pt x="85714" y="79116"/>
                    <a:pt x="84812" y="79495"/>
                  </a:cubicBezTo>
                  <a:cubicBezTo>
                    <a:pt x="83909" y="79495"/>
                    <a:pt x="83007" y="79873"/>
                    <a:pt x="83007" y="80252"/>
                  </a:cubicBezTo>
                  <a:cubicBezTo>
                    <a:pt x="83007" y="109022"/>
                    <a:pt x="83007" y="109022"/>
                    <a:pt x="83007" y="109022"/>
                  </a:cubicBezTo>
                  <a:cubicBezTo>
                    <a:pt x="83007" y="110914"/>
                    <a:pt x="80300" y="112429"/>
                    <a:pt x="75789" y="112429"/>
                  </a:cubicBezTo>
                  <a:cubicBezTo>
                    <a:pt x="71278" y="112807"/>
                    <a:pt x="66766" y="111293"/>
                    <a:pt x="66766" y="109022"/>
                  </a:cubicBezTo>
                  <a:cubicBezTo>
                    <a:pt x="66766" y="93501"/>
                    <a:pt x="66766" y="93501"/>
                    <a:pt x="66766" y="93501"/>
                  </a:cubicBezTo>
                  <a:cubicBezTo>
                    <a:pt x="66766" y="92744"/>
                    <a:pt x="65864" y="92365"/>
                    <a:pt x="64060" y="92365"/>
                  </a:cubicBezTo>
                  <a:cubicBezTo>
                    <a:pt x="64060" y="92365"/>
                    <a:pt x="64060" y="92365"/>
                    <a:pt x="64060" y="92365"/>
                  </a:cubicBezTo>
                  <a:cubicBezTo>
                    <a:pt x="63157" y="92365"/>
                    <a:pt x="62255" y="92744"/>
                    <a:pt x="62255" y="93501"/>
                  </a:cubicBezTo>
                  <a:cubicBezTo>
                    <a:pt x="62255" y="109022"/>
                    <a:pt x="62255" y="109022"/>
                    <a:pt x="62255" y="109022"/>
                  </a:cubicBezTo>
                  <a:cubicBezTo>
                    <a:pt x="62255" y="114700"/>
                    <a:pt x="62255" y="114700"/>
                    <a:pt x="62255" y="114700"/>
                  </a:cubicBezTo>
                  <a:cubicBezTo>
                    <a:pt x="62255" y="116593"/>
                    <a:pt x="59548" y="118107"/>
                    <a:pt x="55037" y="118485"/>
                  </a:cubicBezTo>
                  <a:cubicBezTo>
                    <a:pt x="50526" y="118485"/>
                    <a:pt x="46015" y="116971"/>
                    <a:pt x="46015" y="115078"/>
                  </a:cubicBezTo>
                  <a:cubicBezTo>
                    <a:pt x="46015" y="109022"/>
                    <a:pt x="46015" y="109022"/>
                    <a:pt x="46015" y="109022"/>
                  </a:cubicBezTo>
                  <a:cubicBezTo>
                    <a:pt x="46015" y="93501"/>
                    <a:pt x="46015" y="93501"/>
                    <a:pt x="46015" y="93501"/>
                  </a:cubicBezTo>
                  <a:cubicBezTo>
                    <a:pt x="46015" y="92744"/>
                    <a:pt x="45112" y="92365"/>
                    <a:pt x="44210" y="92365"/>
                  </a:cubicBezTo>
                  <a:cubicBezTo>
                    <a:pt x="44210" y="92365"/>
                    <a:pt x="44210" y="92365"/>
                    <a:pt x="44210" y="92365"/>
                  </a:cubicBezTo>
                  <a:cubicBezTo>
                    <a:pt x="42406" y="92365"/>
                    <a:pt x="41503" y="92744"/>
                    <a:pt x="41503" y="93501"/>
                  </a:cubicBezTo>
                  <a:cubicBezTo>
                    <a:pt x="41503" y="109022"/>
                    <a:pt x="41503" y="109022"/>
                    <a:pt x="41503" y="109022"/>
                  </a:cubicBezTo>
                  <a:cubicBezTo>
                    <a:pt x="41503" y="110914"/>
                    <a:pt x="38796" y="112429"/>
                    <a:pt x="34285" y="112429"/>
                  </a:cubicBezTo>
                  <a:cubicBezTo>
                    <a:pt x="29774" y="112807"/>
                    <a:pt x="25263" y="111293"/>
                    <a:pt x="25263" y="109022"/>
                  </a:cubicBezTo>
                  <a:cubicBezTo>
                    <a:pt x="25263" y="100315"/>
                    <a:pt x="25263" y="100315"/>
                    <a:pt x="25263" y="100315"/>
                  </a:cubicBezTo>
                  <a:cubicBezTo>
                    <a:pt x="25263" y="88958"/>
                    <a:pt x="25263" y="88958"/>
                    <a:pt x="25263" y="88958"/>
                  </a:cubicBezTo>
                  <a:cubicBezTo>
                    <a:pt x="25263" y="88580"/>
                    <a:pt x="24360" y="88201"/>
                    <a:pt x="23458" y="88201"/>
                  </a:cubicBezTo>
                  <a:cubicBezTo>
                    <a:pt x="23458" y="88201"/>
                    <a:pt x="23458" y="88201"/>
                    <a:pt x="23458" y="88201"/>
                  </a:cubicBezTo>
                  <a:cubicBezTo>
                    <a:pt x="21654" y="88201"/>
                    <a:pt x="20751" y="88580"/>
                    <a:pt x="20751" y="88958"/>
                  </a:cubicBezTo>
                  <a:cubicBezTo>
                    <a:pt x="20751" y="100315"/>
                    <a:pt x="20751" y="100315"/>
                    <a:pt x="20751" y="100315"/>
                  </a:cubicBezTo>
                  <a:cubicBezTo>
                    <a:pt x="20751" y="102208"/>
                    <a:pt x="18045" y="103722"/>
                    <a:pt x="13533" y="103722"/>
                  </a:cubicBezTo>
                  <a:cubicBezTo>
                    <a:pt x="9022" y="104100"/>
                    <a:pt x="4511" y="102586"/>
                    <a:pt x="4511" y="100315"/>
                  </a:cubicBezTo>
                  <a:cubicBezTo>
                    <a:pt x="4511" y="71545"/>
                    <a:pt x="4511" y="71545"/>
                    <a:pt x="4511" y="71545"/>
                  </a:cubicBezTo>
                  <a:cubicBezTo>
                    <a:pt x="4511" y="67003"/>
                    <a:pt x="10827" y="62460"/>
                    <a:pt x="19849" y="60189"/>
                  </a:cubicBezTo>
                  <a:cubicBezTo>
                    <a:pt x="20751" y="59810"/>
                    <a:pt x="20751" y="59810"/>
                    <a:pt x="20751" y="59432"/>
                  </a:cubicBezTo>
                  <a:cubicBezTo>
                    <a:pt x="20751" y="52239"/>
                    <a:pt x="20751" y="52239"/>
                    <a:pt x="20751" y="52239"/>
                  </a:cubicBezTo>
                  <a:cubicBezTo>
                    <a:pt x="34285" y="52239"/>
                    <a:pt x="34285" y="52239"/>
                    <a:pt x="34285" y="52239"/>
                  </a:cubicBezTo>
                  <a:cubicBezTo>
                    <a:pt x="34285" y="53375"/>
                    <a:pt x="34285" y="53375"/>
                    <a:pt x="34285" y="53375"/>
                  </a:cubicBezTo>
                  <a:cubicBezTo>
                    <a:pt x="34285" y="54132"/>
                    <a:pt x="35187" y="54511"/>
                    <a:pt x="36992" y="54511"/>
                  </a:cubicBezTo>
                  <a:cubicBezTo>
                    <a:pt x="59548" y="54511"/>
                    <a:pt x="59548" y="54511"/>
                    <a:pt x="59548" y="54511"/>
                  </a:cubicBezTo>
                  <a:cubicBezTo>
                    <a:pt x="60451" y="54511"/>
                    <a:pt x="61353" y="54132"/>
                    <a:pt x="61353" y="53375"/>
                  </a:cubicBezTo>
                  <a:cubicBezTo>
                    <a:pt x="61353" y="52239"/>
                    <a:pt x="61353" y="52239"/>
                    <a:pt x="61353" y="52239"/>
                  </a:cubicBezTo>
                  <a:cubicBezTo>
                    <a:pt x="74887" y="52239"/>
                    <a:pt x="74887" y="52239"/>
                    <a:pt x="74887" y="52239"/>
                  </a:cubicBezTo>
                  <a:cubicBezTo>
                    <a:pt x="74887" y="59053"/>
                    <a:pt x="74887" y="59053"/>
                    <a:pt x="74887" y="59053"/>
                  </a:cubicBezTo>
                  <a:cubicBezTo>
                    <a:pt x="74887" y="59432"/>
                    <a:pt x="74887" y="59810"/>
                    <a:pt x="75789" y="59810"/>
                  </a:cubicBezTo>
                  <a:cubicBezTo>
                    <a:pt x="80300" y="60946"/>
                    <a:pt x="84812" y="62460"/>
                    <a:pt x="87518" y="64353"/>
                  </a:cubicBezTo>
                  <a:cubicBezTo>
                    <a:pt x="99248" y="71924"/>
                    <a:pt x="113684" y="84794"/>
                    <a:pt x="113684" y="85173"/>
                  </a:cubicBezTo>
                  <a:cubicBezTo>
                    <a:pt x="113684" y="85173"/>
                    <a:pt x="113684" y="85173"/>
                    <a:pt x="113684" y="85173"/>
                  </a:cubicBezTo>
                  <a:cubicBezTo>
                    <a:pt x="115488" y="86309"/>
                    <a:pt x="115488" y="87444"/>
                    <a:pt x="112781" y="885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" name="Google Shape;99;p5"/>
          <p:cNvGrpSpPr/>
          <p:nvPr/>
        </p:nvGrpSpPr>
        <p:grpSpPr>
          <a:xfrm>
            <a:off x="7106138" y="2674863"/>
            <a:ext cx="1551087" cy="2468625"/>
            <a:chOff x="715963" y="3538538"/>
            <a:chExt cx="1551087" cy="2468625"/>
          </a:xfrm>
        </p:grpSpPr>
        <p:sp>
          <p:nvSpPr>
            <p:cNvPr id="100" name="Google Shape;100;p5"/>
            <p:cNvSpPr/>
            <p:nvPr/>
          </p:nvSpPr>
          <p:spPr>
            <a:xfrm>
              <a:off x="785813" y="4429125"/>
              <a:ext cx="15900" cy="33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0000" y="0"/>
                  </a:moveTo>
                  <a:cubicBezTo>
                    <a:pt x="40000" y="0"/>
                    <a:pt x="0" y="20000"/>
                    <a:pt x="0" y="20000"/>
                  </a:cubicBezTo>
                  <a:cubicBezTo>
                    <a:pt x="0" y="100000"/>
                    <a:pt x="0" y="100000"/>
                    <a:pt x="0" y="100000"/>
                  </a:cubicBezTo>
                  <a:cubicBezTo>
                    <a:pt x="0" y="100000"/>
                    <a:pt x="40000" y="120000"/>
                    <a:pt x="40000" y="120000"/>
                  </a:cubicBezTo>
                  <a:cubicBezTo>
                    <a:pt x="80000" y="120000"/>
                    <a:pt x="120000" y="100000"/>
                    <a:pt x="120000" y="100000"/>
                  </a:cubicBezTo>
                  <a:cubicBezTo>
                    <a:pt x="120000" y="20000"/>
                    <a:pt x="120000" y="20000"/>
                    <a:pt x="120000" y="20000"/>
                  </a:cubicBezTo>
                  <a:cubicBezTo>
                    <a:pt x="120000" y="20000"/>
                    <a:pt x="80000" y="0"/>
                    <a:pt x="400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817563" y="4429125"/>
              <a:ext cx="15900" cy="33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0000" y="0"/>
                  </a:moveTo>
                  <a:cubicBezTo>
                    <a:pt x="40000" y="0"/>
                    <a:pt x="0" y="20000"/>
                    <a:pt x="0" y="20000"/>
                  </a:cubicBezTo>
                  <a:cubicBezTo>
                    <a:pt x="0" y="100000"/>
                    <a:pt x="0" y="100000"/>
                    <a:pt x="0" y="100000"/>
                  </a:cubicBezTo>
                  <a:cubicBezTo>
                    <a:pt x="0" y="100000"/>
                    <a:pt x="40000" y="120000"/>
                    <a:pt x="80000" y="120000"/>
                  </a:cubicBezTo>
                  <a:cubicBezTo>
                    <a:pt x="120000" y="120000"/>
                    <a:pt x="120000" y="100000"/>
                    <a:pt x="120000" y="100000"/>
                  </a:cubicBezTo>
                  <a:cubicBezTo>
                    <a:pt x="120000" y="20000"/>
                    <a:pt x="120000" y="20000"/>
                    <a:pt x="120000" y="20000"/>
                  </a:cubicBezTo>
                  <a:cubicBezTo>
                    <a:pt x="120000" y="20000"/>
                    <a:pt x="120000" y="0"/>
                    <a:pt x="800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715963" y="4392613"/>
              <a:ext cx="187200" cy="401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3142" y="24000"/>
                  </a:moveTo>
                  <a:cubicBezTo>
                    <a:pt x="99428" y="24000"/>
                    <a:pt x="99428" y="24000"/>
                    <a:pt x="99428" y="24000"/>
                  </a:cubicBezTo>
                  <a:cubicBezTo>
                    <a:pt x="99428" y="3200"/>
                    <a:pt x="99428" y="3200"/>
                    <a:pt x="99428" y="3200"/>
                  </a:cubicBezTo>
                  <a:cubicBezTo>
                    <a:pt x="99428" y="1600"/>
                    <a:pt x="96000" y="0"/>
                    <a:pt x="92571" y="0"/>
                  </a:cubicBezTo>
                  <a:cubicBezTo>
                    <a:pt x="27428" y="0"/>
                    <a:pt x="27428" y="0"/>
                    <a:pt x="27428" y="0"/>
                  </a:cubicBezTo>
                  <a:cubicBezTo>
                    <a:pt x="24000" y="0"/>
                    <a:pt x="20571" y="1600"/>
                    <a:pt x="20571" y="3200"/>
                  </a:cubicBezTo>
                  <a:cubicBezTo>
                    <a:pt x="20571" y="24000"/>
                    <a:pt x="20571" y="24000"/>
                    <a:pt x="20571" y="24000"/>
                  </a:cubicBezTo>
                  <a:cubicBezTo>
                    <a:pt x="6857" y="24000"/>
                    <a:pt x="6857" y="24000"/>
                    <a:pt x="6857" y="24000"/>
                  </a:cubicBezTo>
                  <a:cubicBezTo>
                    <a:pt x="3428" y="24000"/>
                    <a:pt x="0" y="25600"/>
                    <a:pt x="0" y="28800"/>
                  </a:cubicBezTo>
                  <a:cubicBezTo>
                    <a:pt x="0" y="97600"/>
                    <a:pt x="0" y="97600"/>
                    <a:pt x="0" y="97600"/>
                  </a:cubicBezTo>
                  <a:cubicBezTo>
                    <a:pt x="0" y="110400"/>
                    <a:pt x="20571" y="120000"/>
                    <a:pt x="48000" y="120000"/>
                  </a:cubicBezTo>
                  <a:cubicBezTo>
                    <a:pt x="72000" y="120000"/>
                    <a:pt x="72000" y="120000"/>
                    <a:pt x="72000" y="120000"/>
                  </a:cubicBezTo>
                  <a:cubicBezTo>
                    <a:pt x="99428" y="120000"/>
                    <a:pt x="120000" y="110400"/>
                    <a:pt x="120000" y="97600"/>
                  </a:cubicBezTo>
                  <a:cubicBezTo>
                    <a:pt x="120000" y="28800"/>
                    <a:pt x="120000" y="28800"/>
                    <a:pt x="120000" y="28800"/>
                  </a:cubicBezTo>
                  <a:cubicBezTo>
                    <a:pt x="120000" y="25600"/>
                    <a:pt x="116571" y="24000"/>
                    <a:pt x="113142" y="24000"/>
                  </a:cubicBezTo>
                  <a:close/>
                  <a:moveTo>
                    <a:pt x="37714" y="8000"/>
                  </a:moveTo>
                  <a:cubicBezTo>
                    <a:pt x="82285" y="8000"/>
                    <a:pt x="82285" y="8000"/>
                    <a:pt x="82285" y="8000"/>
                  </a:cubicBezTo>
                  <a:cubicBezTo>
                    <a:pt x="82285" y="24000"/>
                    <a:pt x="82285" y="24000"/>
                    <a:pt x="82285" y="24000"/>
                  </a:cubicBezTo>
                  <a:cubicBezTo>
                    <a:pt x="37714" y="24000"/>
                    <a:pt x="37714" y="24000"/>
                    <a:pt x="37714" y="24000"/>
                  </a:cubicBezTo>
                  <a:lnTo>
                    <a:pt x="37714" y="8000"/>
                  </a:lnTo>
                  <a:close/>
                  <a:moveTo>
                    <a:pt x="72000" y="113600"/>
                  </a:moveTo>
                  <a:cubicBezTo>
                    <a:pt x="48000" y="113600"/>
                    <a:pt x="48000" y="113600"/>
                    <a:pt x="48000" y="113600"/>
                  </a:cubicBezTo>
                  <a:cubicBezTo>
                    <a:pt x="30857" y="113600"/>
                    <a:pt x="17142" y="105600"/>
                    <a:pt x="17142" y="97600"/>
                  </a:cubicBezTo>
                  <a:cubicBezTo>
                    <a:pt x="17142" y="32000"/>
                    <a:pt x="17142" y="32000"/>
                    <a:pt x="17142" y="32000"/>
                  </a:cubicBezTo>
                  <a:cubicBezTo>
                    <a:pt x="27428" y="32000"/>
                    <a:pt x="27428" y="32000"/>
                    <a:pt x="27428" y="32000"/>
                  </a:cubicBezTo>
                  <a:cubicBezTo>
                    <a:pt x="92571" y="32000"/>
                    <a:pt x="92571" y="32000"/>
                    <a:pt x="92571" y="32000"/>
                  </a:cubicBezTo>
                  <a:cubicBezTo>
                    <a:pt x="102857" y="32000"/>
                    <a:pt x="102857" y="32000"/>
                    <a:pt x="102857" y="32000"/>
                  </a:cubicBezTo>
                  <a:cubicBezTo>
                    <a:pt x="102857" y="97600"/>
                    <a:pt x="102857" y="97600"/>
                    <a:pt x="102857" y="97600"/>
                  </a:cubicBezTo>
                  <a:cubicBezTo>
                    <a:pt x="102857" y="105600"/>
                    <a:pt x="89142" y="113600"/>
                    <a:pt x="72000" y="1136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758825" y="4521200"/>
              <a:ext cx="1017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7368" y="0"/>
                  </a:moveTo>
                  <a:cubicBezTo>
                    <a:pt x="12631" y="0"/>
                    <a:pt x="12631" y="0"/>
                    <a:pt x="12631" y="0"/>
                  </a:cubicBezTo>
                  <a:cubicBezTo>
                    <a:pt x="6315" y="0"/>
                    <a:pt x="0" y="24000"/>
                    <a:pt x="0" y="72000"/>
                  </a:cubicBezTo>
                  <a:cubicBezTo>
                    <a:pt x="0" y="96000"/>
                    <a:pt x="6315" y="120000"/>
                    <a:pt x="12631" y="120000"/>
                  </a:cubicBezTo>
                  <a:cubicBezTo>
                    <a:pt x="107368" y="120000"/>
                    <a:pt x="107368" y="120000"/>
                    <a:pt x="107368" y="120000"/>
                  </a:cubicBezTo>
                  <a:cubicBezTo>
                    <a:pt x="113684" y="120000"/>
                    <a:pt x="120000" y="96000"/>
                    <a:pt x="120000" y="72000"/>
                  </a:cubicBezTo>
                  <a:cubicBezTo>
                    <a:pt x="120000" y="24000"/>
                    <a:pt x="113684" y="0"/>
                    <a:pt x="1073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1293813" y="4230688"/>
              <a:ext cx="523800" cy="371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448" y="120000"/>
                  </a:moveTo>
                  <a:cubicBezTo>
                    <a:pt x="105306" y="120000"/>
                    <a:pt x="105306" y="120000"/>
                    <a:pt x="105306" y="120000"/>
                  </a:cubicBezTo>
                  <a:cubicBezTo>
                    <a:pt x="105306" y="116521"/>
                    <a:pt x="106530" y="113043"/>
                    <a:pt x="107755" y="111304"/>
                  </a:cubicBezTo>
                  <a:cubicBezTo>
                    <a:pt x="105306" y="111304"/>
                    <a:pt x="105306" y="111304"/>
                    <a:pt x="105306" y="111304"/>
                  </a:cubicBezTo>
                  <a:cubicBezTo>
                    <a:pt x="105306" y="8695"/>
                    <a:pt x="105306" y="8695"/>
                    <a:pt x="105306" y="8695"/>
                  </a:cubicBezTo>
                  <a:cubicBezTo>
                    <a:pt x="115102" y="8695"/>
                    <a:pt x="115102" y="8695"/>
                    <a:pt x="115102" y="8695"/>
                  </a:cubicBezTo>
                  <a:cubicBezTo>
                    <a:pt x="115102" y="102608"/>
                    <a:pt x="115102" y="102608"/>
                    <a:pt x="115102" y="102608"/>
                  </a:cubicBezTo>
                  <a:cubicBezTo>
                    <a:pt x="116326" y="102608"/>
                    <a:pt x="118775" y="100869"/>
                    <a:pt x="119999" y="100869"/>
                  </a:cubicBezTo>
                  <a:cubicBezTo>
                    <a:pt x="119999" y="3478"/>
                    <a:pt x="119999" y="3478"/>
                    <a:pt x="119999" y="3478"/>
                  </a:cubicBezTo>
                  <a:cubicBezTo>
                    <a:pt x="119999" y="1739"/>
                    <a:pt x="118775" y="0"/>
                    <a:pt x="117551" y="0"/>
                  </a:cubicBezTo>
                  <a:cubicBezTo>
                    <a:pt x="101632" y="0"/>
                    <a:pt x="101632" y="0"/>
                    <a:pt x="101632" y="0"/>
                  </a:cubicBezTo>
                  <a:cubicBezTo>
                    <a:pt x="100408" y="0"/>
                    <a:pt x="99183" y="1739"/>
                    <a:pt x="99183" y="3478"/>
                  </a:cubicBezTo>
                  <a:cubicBezTo>
                    <a:pt x="99183" y="111304"/>
                    <a:pt x="99183" y="111304"/>
                    <a:pt x="99183" y="111304"/>
                  </a:cubicBezTo>
                  <a:cubicBezTo>
                    <a:pt x="89387" y="111304"/>
                    <a:pt x="89387" y="111304"/>
                    <a:pt x="89387" y="111304"/>
                  </a:cubicBezTo>
                  <a:cubicBezTo>
                    <a:pt x="89387" y="55652"/>
                    <a:pt x="89387" y="55652"/>
                    <a:pt x="89387" y="55652"/>
                  </a:cubicBezTo>
                  <a:cubicBezTo>
                    <a:pt x="89387" y="53913"/>
                    <a:pt x="88163" y="52173"/>
                    <a:pt x="85714" y="52173"/>
                  </a:cubicBezTo>
                  <a:cubicBezTo>
                    <a:pt x="69795" y="52173"/>
                    <a:pt x="69795" y="52173"/>
                    <a:pt x="69795" y="52173"/>
                  </a:cubicBezTo>
                  <a:cubicBezTo>
                    <a:pt x="68571" y="52173"/>
                    <a:pt x="67346" y="53913"/>
                    <a:pt x="67346" y="55652"/>
                  </a:cubicBezTo>
                  <a:cubicBezTo>
                    <a:pt x="67346" y="111304"/>
                    <a:pt x="67346" y="111304"/>
                    <a:pt x="67346" y="111304"/>
                  </a:cubicBezTo>
                  <a:cubicBezTo>
                    <a:pt x="57551" y="111304"/>
                    <a:pt x="57551" y="111304"/>
                    <a:pt x="57551" y="111304"/>
                  </a:cubicBezTo>
                  <a:cubicBezTo>
                    <a:pt x="57551" y="41739"/>
                    <a:pt x="57551" y="41739"/>
                    <a:pt x="57551" y="41739"/>
                  </a:cubicBezTo>
                  <a:cubicBezTo>
                    <a:pt x="57551" y="38260"/>
                    <a:pt x="56326" y="36521"/>
                    <a:pt x="55102" y="36521"/>
                  </a:cubicBezTo>
                  <a:cubicBezTo>
                    <a:pt x="39183" y="36521"/>
                    <a:pt x="39183" y="36521"/>
                    <a:pt x="39183" y="36521"/>
                  </a:cubicBezTo>
                  <a:cubicBezTo>
                    <a:pt x="37959" y="36521"/>
                    <a:pt x="35510" y="38260"/>
                    <a:pt x="35510" y="41739"/>
                  </a:cubicBezTo>
                  <a:cubicBezTo>
                    <a:pt x="35510" y="111304"/>
                    <a:pt x="35510" y="111304"/>
                    <a:pt x="35510" y="111304"/>
                  </a:cubicBezTo>
                  <a:cubicBezTo>
                    <a:pt x="25714" y="111304"/>
                    <a:pt x="25714" y="111304"/>
                    <a:pt x="25714" y="111304"/>
                  </a:cubicBezTo>
                  <a:cubicBezTo>
                    <a:pt x="25714" y="78260"/>
                    <a:pt x="25714" y="78260"/>
                    <a:pt x="25714" y="78260"/>
                  </a:cubicBezTo>
                  <a:cubicBezTo>
                    <a:pt x="25714" y="76521"/>
                    <a:pt x="24489" y="74782"/>
                    <a:pt x="23265" y="74782"/>
                  </a:cubicBezTo>
                  <a:cubicBezTo>
                    <a:pt x="7346" y="74782"/>
                    <a:pt x="7346" y="74782"/>
                    <a:pt x="7346" y="74782"/>
                  </a:cubicBezTo>
                  <a:cubicBezTo>
                    <a:pt x="6122" y="74782"/>
                    <a:pt x="4897" y="76521"/>
                    <a:pt x="4897" y="78260"/>
                  </a:cubicBezTo>
                  <a:cubicBezTo>
                    <a:pt x="4897" y="111304"/>
                    <a:pt x="4897" y="111304"/>
                    <a:pt x="4897" y="111304"/>
                  </a:cubicBezTo>
                  <a:cubicBezTo>
                    <a:pt x="2448" y="111304"/>
                    <a:pt x="2448" y="111304"/>
                    <a:pt x="2448" y="111304"/>
                  </a:cubicBezTo>
                  <a:cubicBezTo>
                    <a:pt x="1224" y="111304"/>
                    <a:pt x="0" y="113043"/>
                    <a:pt x="0" y="114782"/>
                  </a:cubicBezTo>
                  <a:cubicBezTo>
                    <a:pt x="0" y="118260"/>
                    <a:pt x="1224" y="120000"/>
                    <a:pt x="2448" y="120000"/>
                  </a:cubicBezTo>
                  <a:close/>
                  <a:moveTo>
                    <a:pt x="73469" y="60869"/>
                  </a:moveTo>
                  <a:cubicBezTo>
                    <a:pt x="83265" y="60869"/>
                    <a:pt x="83265" y="60869"/>
                    <a:pt x="83265" y="60869"/>
                  </a:cubicBezTo>
                  <a:cubicBezTo>
                    <a:pt x="83265" y="111304"/>
                    <a:pt x="83265" y="111304"/>
                    <a:pt x="83265" y="111304"/>
                  </a:cubicBezTo>
                  <a:cubicBezTo>
                    <a:pt x="73469" y="111304"/>
                    <a:pt x="73469" y="111304"/>
                    <a:pt x="73469" y="111304"/>
                  </a:cubicBezTo>
                  <a:lnTo>
                    <a:pt x="73469" y="60869"/>
                  </a:lnTo>
                  <a:close/>
                  <a:moveTo>
                    <a:pt x="41632" y="45217"/>
                  </a:moveTo>
                  <a:cubicBezTo>
                    <a:pt x="51428" y="45217"/>
                    <a:pt x="51428" y="45217"/>
                    <a:pt x="51428" y="45217"/>
                  </a:cubicBezTo>
                  <a:cubicBezTo>
                    <a:pt x="51428" y="111304"/>
                    <a:pt x="51428" y="111304"/>
                    <a:pt x="51428" y="111304"/>
                  </a:cubicBezTo>
                  <a:cubicBezTo>
                    <a:pt x="41632" y="111304"/>
                    <a:pt x="41632" y="111304"/>
                    <a:pt x="41632" y="111304"/>
                  </a:cubicBezTo>
                  <a:lnTo>
                    <a:pt x="41632" y="45217"/>
                  </a:lnTo>
                  <a:close/>
                  <a:moveTo>
                    <a:pt x="11020" y="83478"/>
                  </a:moveTo>
                  <a:cubicBezTo>
                    <a:pt x="20816" y="83478"/>
                    <a:pt x="20816" y="83478"/>
                    <a:pt x="20816" y="83478"/>
                  </a:cubicBezTo>
                  <a:cubicBezTo>
                    <a:pt x="20816" y="111304"/>
                    <a:pt x="20816" y="111304"/>
                    <a:pt x="20816" y="111304"/>
                  </a:cubicBezTo>
                  <a:cubicBezTo>
                    <a:pt x="11020" y="111304"/>
                    <a:pt x="11020" y="111304"/>
                    <a:pt x="11020" y="111304"/>
                  </a:cubicBezTo>
                  <a:lnTo>
                    <a:pt x="11020" y="834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106488" y="3538538"/>
              <a:ext cx="936600" cy="1255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2971" y="117948"/>
                  </a:moveTo>
                  <a:cubicBezTo>
                    <a:pt x="3428" y="117948"/>
                    <a:pt x="3428" y="117948"/>
                    <a:pt x="3428" y="117948"/>
                  </a:cubicBezTo>
                  <a:cubicBezTo>
                    <a:pt x="3428" y="2564"/>
                    <a:pt x="3428" y="2564"/>
                    <a:pt x="3428" y="2564"/>
                  </a:cubicBezTo>
                  <a:cubicBezTo>
                    <a:pt x="75428" y="2564"/>
                    <a:pt x="75428" y="2564"/>
                    <a:pt x="75428" y="2564"/>
                  </a:cubicBezTo>
                  <a:cubicBezTo>
                    <a:pt x="75428" y="31794"/>
                    <a:pt x="75428" y="31794"/>
                    <a:pt x="75428" y="31794"/>
                  </a:cubicBezTo>
                  <a:cubicBezTo>
                    <a:pt x="75428" y="32820"/>
                    <a:pt x="76114" y="33333"/>
                    <a:pt x="76800" y="33333"/>
                  </a:cubicBezTo>
                  <a:cubicBezTo>
                    <a:pt x="116571" y="33333"/>
                    <a:pt x="116571" y="33333"/>
                    <a:pt x="116571" y="33333"/>
                  </a:cubicBezTo>
                  <a:cubicBezTo>
                    <a:pt x="116571" y="92307"/>
                    <a:pt x="116571" y="92307"/>
                    <a:pt x="116571" y="92307"/>
                  </a:cubicBezTo>
                  <a:cubicBezTo>
                    <a:pt x="117257" y="92820"/>
                    <a:pt x="117257" y="94358"/>
                    <a:pt x="117257" y="95384"/>
                  </a:cubicBezTo>
                  <a:cubicBezTo>
                    <a:pt x="117257" y="97435"/>
                    <a:pt x="117257" y="97435"/>
                    <a:pt x="117257" y="97435"/>
                  </a:cubicBezTo>
                  <a:cubicBezTo>
                    <a:pt x="117942" y="97435"/>
                    <a:pt x="118628" y="96923"/>
                    <a:pt x="119999" y="96410"/>
                  </a:cubicBezTo>
                  <a:cubicBezTo>
                    <a:pt x="119999" y="31794"/>
                    <a:pt x="119999" y="31794"/>
                    <a:pt x="119999" y="31794"/>
                  </a:cubicBezTo>
                  <a:cubicBezTo>
                    <a:pt x="119999" y="31794"/>
                    <a:pt x="119999" y="31794"/>
                    <a:pt x="119999" y="31794"/>
                  </a:cubicBezTo>
                  <a:cubicBezTo>
                    <a:pt x="119999" y="31794"/>
                    <a:pt x="119999" y="31794"/>
                    <a:pt x="119999" y="31794"/>
                  </a:cubicBezTo>
                  <a:cubicBezTo>
                    <a:pt x="119314" y="31794"/>
                    <a:pt x="119314" y="31282"/>
                    <a:pt x="119314" y="31282"/>
                  </a:cubicBezTo>
                  <a:cubicBezTo>
                    <a:pt x="119314" y="31282"/>
                    <a:pt x="119314" y="31282"/>
                    <a:pt x="119314" y="31282"/>
                  </a:cubicBezTo>
                  <a:cubicBezTo>
                    <a:pt x="119314" y="31282"/>
                    <a:pt x="119314" y="31282"/>
                    <a:pt x="119314" y="31282"/>
                  </a:cubicBezTo>
                  <a:cubicBezTo>
                    <a:pt x="119314" y="31282"/>
                    <a:pt x="119314" y="31282"/>
                    <a:pt x="119314" y="31282"/>
                  </a:cubicBezTo>
                  <a:cubicBezTo>
                    <a:pt x="78171" y="512"/>
                    <a:pt x="78171" y="512"/>
                    <a:pt x="78171" y="512"/>
                  </a:cubicBezTo>
                  <a:cubicBezTo>
                    <a:pt x="78171" y="512"/>
                    <a:pt x="78171" y="512"/>
                    <a:pt x="78171" y="0"/>
                  </a:cubicBezTo>
                  <a:cubicBezTo>
                    <a:pt x="78171" y="0"/>
                    <a:pt x="78171" y="0"/>
                    <a:pt x="78171" y="0"/>
                  </a:cubicBezTo>
                  <a:cubicBezTo>
                    <a:pt x="78171" y="0"/>
                    <a:pt x="77485" y="0"/>
                    <a:pt x="77485" y="0"/>
                  </a:cubicBezTo>
                  <a:cubicBezTo>
                    <a:pt x="77485" y="0"/>
                    <a:pt x="77485" y="0"/>
                    <a:pt x="77485" y="0"/>
                  </a:cubicBezTo>
                  <a:cubicBezTo>
                    <a:pt x="77485" y="0"/>
                    <a:pt x="77485" y="0"/>
                    <a:pt x="77485" y="0"/>
                  </a:cubicBezTo>
                  <a:cubicBezTo>
                    <a:pt x="77485" y="0"/>
                    <a:pt x="77485" y="0"/>
                    <a:pt x="76800" y="0"/>
                  </a:cubicBezTo>
                  <a:cubicBezTo>
                    <a:pt x="2057" y="0"/>
                    <a:pt x="2057" y="0"/>
                    <a:pt x="2057" y="0"/>
                  </a:cubicBezTo>
                  <a:cubicBezTo>
                    <a:pt x="685" y="0"/>
                    <a:pt x="0" y="512"/>
                    <a:pt x="0" y="1538"/>
                  </a:cubicBezTo>
                  <a:cubicBezTo>
                    <a:pt x="0" y="118974"/>
                    <a:pt x="0" y="118974"/>
                    <a:pt x="0" y="118974"/>
                  </a:cubicBezTo>
                  <a:cubicBezTo>
                    <a:pt x="0" y="119487"/>
                    <a:pt x="685" y="120000"/>
                    <a:pt x="2057" y="120000"/>
                  </a:cubicBezTo>
                  <a:cubicBezTo>
                    <a:pt x="82971" y="120000"/>
                    <a:pt x="82971" y="120000"/>
                    <a:pt x="82971" y="120000"/>
                  </a:cubicBezTo>
                  <a:lnTo>
                    <a:pt x="82971" y="117948"/>
                  </a:lnTo>
                  <a:close/>
                  <a:moveTo>
                    <a:pt x="78857" y="4102"/>
                  </a:moveTo>
                  <a:cubicBezTo>
                    <a:pt x="113828" y="30769"/>
                    <a:pt x="113828" y="30769"/>
                    <a:pt x="113828" y="30769"/>
                  </a:cubicBezTo>
                  <a:cubicBezTo>
                    <a:pt x="78857" y="30769"/>
                    <a:pt x="78857" y="30769"/>
                    <a:pt x="78857" y="30769"/>
                  </a:cubicBezTo>
                  <a:lnTo>
                    <a:pt x="78857" y="41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1293813" y="3748088"/>
              <a:ext cx="250800" cy="22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06" y="120000"/>
                  </a:moveTo>
                  <a:cubicBezTo>
                    <a:pt x="114893" y="120000"/>
                    <a:pt x="114893" y="120000"/>
                    <a:pt x="114893" y="120000"/>
                  </a:cubicBezTo>
                  <a:cubicBezTo>
                    <a:pt x="117446" y="120000"/>
                    <a:pt x="120000" y="90000"/>
                    <a:pt x="120000" y="60000"/>
                  </a:cubicBezTo>
                  <a:cubicBezTo>
                    <a:pt x="120000" y="30000"/>
                    <a:pt x="117446" y="0"/>
                    <a:pt x="114893" y="0"/>
                  </a:cubicBezTo>
                  <a:cubicBezTo>
                    <a:pt x="5106" y="0"/>
                    <a:pt x="5106" y="0"/>
                    <a:pt x="5106" y="0"/>
                  </a:cubicBezTo>
                  <a:cubicBezTo>
                    <a:pt x="2553" y="0"/>
                    <a:pt x="0" y="30000"/>
                    <a:pt x="0" y="60000"/>
                  </a:cubicBezTo>
                  <a:cubicBezTo>
                    <a:pt x="0" y="90000"/>
                    <a:pt x="2553" y="120000"/>
                    <a:pt x="5106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1293813" y="3919538"/>
              <a:ext cx="2508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06" y="120000"/>
                  </a:moveTo>
                  <a:cubicBezTo>
                    <a:pt x="114893" y="120000"/>
                    <a:pt x="114893" y="120000"/>
                    <a:pt x="114893" y="120000"/>
                  </a:cubicBezTo>
                  <a:cubicBezTo>
                    <a:pt x="117446" y="120000"/>
                    <a:pt x="120000" y="96000"/>
                    <a:pt x="120000" y="48000"/>
                  </a:cubicBezTo>
                  <a:cubicBezTo>
                    <a:pt x="120000" y="24000"/>
                    <a:pt x="117446" y="0"/>
                    <a:pt x="114893" y="0"/>
                  </a:cubicBezTo>
                  <a:cubicBezTo>
                    <a:pt x="5106" y="0"/>
                    <a:pt x="5106" y="0"/>
                    <a:pt x="5106" y="0"/>
                  </a:cubicBezTo>
                  <a:cubicBezTo>
                    <a:pt x="2553" y="0"/>
                    <a:pt x="0" y="24000"/>
                    <a:pt x="0" y="48000"/>
                  </a:cubicBezTo>
                  <a:cubicBezTo>
                    <a:pt x="0" y="96000"/>
                    <a:pt x="2553" y="120000"/>
                    <a:pt x="5106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1325563" y="4048125"/>
              <a:ext cx="480900" cy="301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7333" y="64285"/>
                  </a:moveTo>
                  <a:cubicBezTo>
                    <a:pt x="74666" y="64285"/>
                    <a:pt x="72000" y="66428"/>
                    <a:pt x="70666" y="68571"/>
                  </a:cubicBezTo>
                  <a:cubicBezTo>
                    <a:pt x="52000" y="59999"/>
                    <a:pt x="52000" y="59999"/>
                    <a:pt x="52000" y="59999"/>
                  </a:cubicBezTo>
                  <a:cubicBezTo>
                    <a:pt x="52000" y="51428"/>
                    <a:pt x="48000" y="44999"/>
                    <a:pt x="42666" y="44999"/>
                  </a:cubicBezTo>
                  <a:cubicBezTo>
                    <a:pt x="38666" y="44999"/>
                    <a:pt x="34666" y="51428"/>
                    <a:pt x="34666" y="59999"/>
                  </a:cubicBezTo>
                  <a:cubicBezTo>
                    <a:pt x="34666" y="62142"/>
                    <a:pt x="34666" y="62142"/>
                    <a:pt x="34666" y="64285"/>
                  </a:cubicBezTo>
                  <a:cubicBezTo>
                    <a:pt x="13333" y="92142"/>
                    <a:pt x="13333" y="92142"/>
                    <a:pt x="13333" y="92142"/>
                  </a:cubicBezTo>
                  <a:cubicBezTo>
                    <a:pt x="12000" y="92142"/>
                    <a:pt x="10666" y="92142"/>
                    <a:pt x="9333" y="92142"/>
                  </a:cubicBezTo>
                  <a:cubicBezTo>
                    <a:pt x="4000" y="92142"/>
                    <a:pt x="0" y="98571"/>
                    <a:pt x="0" y="104999"/>
                  </a:cubicBezTo>
                  <a:cubicBezTo>
                    <a:pt x="0" y="113571"/>
                    <a:pt x="4000" y="119999"/>
                    <a:pt x="9333" y="119999"/>
                  </a:cubicBezTo>
                  <a:cubicBezTo>
                    <a:pt x="13333" y="119999"/>
                    <a:pt x="17333" y="113571"/>
                    <a:pt x="17333" y="104999"/>
                  </a:cubicBezTo>
                  <a:cubicBezTo>
                    <a:pt x="17333" y="102857"/>
                    <a:pt x="17333" y="102857"/>
                    <a:pt x="17333" y="100714"/>
                  </a:cubicBezTo>
                  <a:cubicBezTo>
                    <a:pt x="38666" y="72857"/>
                    <a:pt x="38666" y="72857"/>
                    <a:pt x="38666" y="72857"/>
                  </a:cubicBezTo>
                  <a:cubicBezTo>
                    <a:pt x="40000" y="72857"/>
                    <a:pt x="41333" y="75000"/>
                    <a:pt x="42666" y="75000"/>
                  </a:cubicBezTo>
                  <a:cubicBezTo>
                    <a:pt x="45333" y="75000"/>
                    <a:pt x="48000" y="72857"/>
                    <a:pt x="49333" y="68571"/>
                  </a:cubicBezTo>
                  <a:cubicBezTo>
                    <a:pt x="68000" y="79285"/>
                    <a:pt x="68000" y="79285"/>
                    <a:pt x="68000" y="79285"/>
                  </a:cubicBezTo>
                  <a:cubicBezTo>
                    <a:pt x="68000" y="85714"/>
                    <a:pt x="72000" y="92142"/>
                    <a:pt x="77333" y="92142"/>
                  </a:cubicBezTo>
                  <a:cubicBezTo>
                    <a:pt x="82666" y="92142"/>
                    <a:pt x="86666" y="85714"/>
                    <a:pt x="86666" y="77142"/>
                  </a:cubicBezTo>
                  <a:cubicBezTo>
                    <a:pt x="86666" y="75000"/>
                    <a:pt x="85333" y="72857"/>
                    <a:pt x="85333" y="70714"/>
                  </a:cubicBezTo>
                  <a:cubicBezTo>
                    <a:pt x="108000" y="27857"/>
                    <a:pt x="108000" y="27857"/>
                    <a:pt x="108000" y="27857"/>
                  </a:cubicBezTo>
                  <a:cubicBezTo>
                    <a:pt x="109333" y="27857"/>
                    <a:pt x="110666" y="27857"/>
                    <a:pt x="112000" y="27857"/>
                  </a:cubicBezTo>
                  <a:cubicBezTo>
                    <a:pt x="116000" y="27857"/>
                    <a:pt x="120000" y="21428"/>
                    <a:pt x="120000" y="12857"/>
                  </a:cubicBezTo>
                  <a:cubicBezTo>
                    <a:pt x="120000" y="6428"/>
                    <a:pt x="116000" y="0"/>
                    <a:pt x="112000" y="0"/>
                  </a:cubicBezTo>
                  <a:cubicBezTo>
                    <a:pt x="106666" y="0"/>
                    <a:pt x="102666" y="6428"/>
                    <a:pt x="102666" y="12857"/>
                  </a:cubicBezTo>
                  <a:cubicBezTo>
                    <a:pt x="102666" y="17142"/>
                    <a:pt x="102666" y="19285"/>
                    <a:pt x="104000" y="21428"/>
                  </a:cubicBezTo>
                  <a:cubicBezTo>
                    <a:pt x="80000" y="64285"/>
                    <a:pt x="80000" y="64285"/>
                    <a:pt x="80000" y="64285"/>
                  </a:cubicBezTo>
                  <a:cubicBezTo>
                    <a:pt x="78666" y="64285"/>
                    <a:pt x="78666" y="64285"/>
                    <a:pt x="77333" y="64285"/>
                  </a:cubicBezTo>
                  <a:close/>
                  <a:moveTo>
                    <a:pt x="9333" y="109285"/>
                  </a:moveTo>
                  <a:cubicBezTo>
                    <a:pt x="8000" y="109285"/>
                    <a:pt x="6666" y="107142"/>
                    <a:pt x="6666" y="104999"/>
                  </a:cubicBezTo>
                  <a:cubicBezTo>
                    <a:pt x="6666" y="102857"/>
                    <a:pt x="8000" y="100714"/>
                    <a:pt x="9333" y="100714"/>
                  </a:cubicBezTo>
                  <a:cubicBezTo>
                    <a:pt x="10666" y="100714"/>
                    <a:pt x="10666" y="102857"/>
                    <a:pt x="10666" y="104999"/>
                  </a:cubicBezTo>
                  <a:cubicBezTo>
                    <a:pt x="10666" y="107142"/>
                    <a:pt x="10666" y="109285"/>
                    <a:pt x="9333" y="109285"/>
                  </a:cubicBezTo>
                  <a:close/>
                  <a:moveTo>
                    <a:pt x="42666" y="64285"/>
                  </a:moveTo>
                  <a:cubicBezTo>
                    <a:pt x="41333" y="64285"/>
                    <a:pt x="40000" y="62142"/>
                    <a:pt x="40000" y="59999"/>
                  </a:cubicBezTo>
                  <a:cubicBezTo>
                    <a:pt x="40000" y="57857"/>
                    <a:pt x="41333" y="55714"/>
                    <a:pt x="42666" y="55714"/>
                  </a:cubicBezTo>
                  <a:cubicBezTo>
                    <a:pt x="44000" y="55714"/>
                    <a:pt x="45333" y="57857"/>
                    <a:pt x="45333" y="59999"/>
                  </a:cubicBezTo>
                  <a:cubicBezTo>
                    <a:pt x="45333" y="62142"/>
                    <a:pt x="44000" y="64285"/>
                    <a:pt x="42666" y="64285"/>
                  </a:cubicBezTo>
                  <a:close/>
                  <a:moveTo>
                    <a:pt x="77333" y="81428"/>
                  </a:moveTo>
                  <a:cubicBezTo>
                    <a:pt x="76000" y="81428"/>
                    <a:pt x="74666" y="79285"/>
                    <a:pt x="74666" y="77142"/>
                  </a:cubicBezTo>
                  <a:cubicBezTo>
                    <a:pt x="74666" y="77142"/>
                    <a:pt x="74666" y="77142"/>
                    <a:pt x="74666" y="77142"/>
                  </a:cubicBezTo>
                  <a:cubicBezTo>
                    <a:pt x="74666" y="77142"/>
                    <a:pt x="74666" y="77142"/>
                    <a:pt x="74666" y="77142"/>
                  </a:cubicBezTo>
                  <a:cubicBezTo>
                    <a:pt x="74666" y="77142"/>
                    <a:pt x="74666" y="77142"/>
                    <a:pt x="74666" y="75000"/>
                  </a:cubicBezTo>
                  <a:cubicBezTo>
                    <a:pt x="76000" y="75000"/>
                    <a:pt x="76000" y="75000"/>
                    <a:pt x="77333" y="75000"/>
                  </a:cubicBezTo>
                  <a:cubicBezTo>
                    <a:pt x="78666" y="75000"/>
                    <a:pt x="80000" y="75000"/>
                    <a:pt x="80000" y="77142"/>
                  </a:cubicBezTo>
                  <a:cubicBezTo>
                    <a:pt x="80000" y="79285"/>
                    <a:pt x="78666" y="81428"/>
                    <a:pt x="77333" y="81428"/>
                  </a:cubicBezTo>
                  <a:close/>
                  <a:moveTo>
                    <a:pt x="112000" y="10714"/>
                  </a:moveTo>
                  <a:cubicBezTo>
                    <a:pt x="113333" y="10714"/>
                    <a:pt x="113333" y="10714"/>
                    <a:pt x="113333" y="12857"/>
                  </a:cubicBezTo>
                  <a:cubicBezTo>
                    <a:pt x="113333" y="14999"/>
                    <a:pt x="113333" y="17142"/>
                    <a:pt x="112000" y="17142"/>
                  </a:cubicBezTo>
                  <a:cubicBezTo>
                    <a:pt x="109333" y="17142"/>
                    <a:pt x="109333" y="14999"/>
                    <a:pt x="109333" y="12857"/>
                  </a:cubicBezTo>
                  <a:cubicBezTo>
                    <a:pt x="109333" y="10714"/>
                    <a:pt x="109333" y="10714"/>
                    <a:pt x="112000" y="107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1293813" y="3833813"/>
              <a:ext cx="250800" cy="22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06" y="120000"/>
                  </a:moveTo>
                  <a:cubicBezTo>
                    <a:pt x="114893" y="120000"/>
                    <a:pt x="114893" y="120000"/>
                    <a:pt x="114893" y="120000"/>
                  </a:cubicBezTo>
                  <a:cubicBezTo>
                    <a:pt x="117446" y="120000"/>
                    <a:pt x="120000" y="90000"/>
                    <a:pt x="120000" y="60000"/>
                  </a:cubicBezTo>
                  <a:cubicBezTo>
                    <a:pt x="120000" y="30000"/>
                    <a:pt x="117446" y="0"/>
                    <a:pt x="114893" y="0"/>
                  </a:cubicBezTo>
                  <a:cubicBezTo>
                    <a:pt x="5106" y="0"/>
                    <a:pt x="5106" y="0"/>
                    <a:pt x="5106" y="0"/>
                  </a:cubicBezTo>
                  <a:cubicBezTo>
                    <a:pt x="2553" y="0"/>
                    <a:pt x="0" y="30000"/>
                    <a:pt x="0" y="60000"/>
                  </a:cubicBezTo>
                  <a:cubicBezTo>
                    <a:pt x="0" y="90000"/>
                    <a:pt x="2553" y="120000"/>
                    <a:pt x="5106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1555750" y="4462463"/>
              <a:ext cx="711300" cy="1544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9774" y="62500"/>
                  </a:moveTo>
                  <a:cubicBezTo>
                    <a:pt x="32481" y="64583"/>
                    <a:pt x="36090" y="66250"/>
                    <a:pt x="41503" y="67916"/>
                  </a:cubicBezTo>
                  <a:cubicBezTo>
                    <a:pt x="41503" y="76250"/>
                    <a:pt x="41503" y="76250"/>
                    <a:pt x="41503" y="76250"/>
                  </a:cubicBezTo>
                  <a:cubicBezTo>
                    <a:pt x="31578" y="76250"/>
                    <a:pt x="31578" y="76250"/>
                    <a:pt x="31578" y="76250"/>
                  </a:cubicBezTo>
                  <a:cubicBezTo>
                    <a:pt x="30676" y="76250"/>
                    <a:pt x="29774" y="77083"/>
                    <a:pt x="29774" y="77500"/>
                  </a:cubicBezTo>
                  <a:cubicBezTo>
                    <a:pt x="29774" y="89166"/>
                    <a:pt x="29774" y="89166"/>
                    <a:pt x="29774" y="89166"/>
                  </a:cubicBezTo>
                  <a:cubicBezTo>
                    <a:pt x="29774" y="120000"/>
                    <a:pt x="29774" y="120000"/>
                    <a:pt x="29774" y="120000"/>
                  </a:cubicBezTo>
                  <a:cubicBezTo>
                    <a:pt x="34285" y="120000"/>
                    <a:pt x="34285" y="120000"/>
                    <a:pt x="34285" y="120000"/>
                  </a:cubicBezTo>
                  <a:cubicBezTo>
                    <a:pt x="34285" y="90000"/>
                    <a:pt x="34285" y="90000"/>
                    <a:pt x="34285" y="90000"/>
                  </a:cubicBezTo>
                  <a:cubicBezTo>
                    <a:pt x="110977" y="90000"/>
                    <a:pt x="110977" y="90000"/>
                    <a:pt x="110977" y="90000"/>
                  </a:cubicBezTo>
                  <a:cubicBezTo>
                    <a:pt x="110977" y="120000"/>
                    <a:pt x="110977" y="120000"/>
                    <a:pt x="110977" y="120000"/>
                  </a:cubicBezTo>
                  <a:cubicBezTo>
                    <a:pt x="115488" y="120000"/>
                    <a:pt x="115488" y="120000"/>
                    <a:pt x="115488" y="120000"/>
                  </a:cubicBezTo>
                  <a:cubicBezTo>
                    <a:pt x="115488" y="89166"/>
                    <a:pt x="115488" y="89166"/>
                    <a:pt x="115488" y="89166"/>
                  </a:cubicBezTo>
                  <a:cubicBezTo>
                    <a:pt x="115488" y="77500"/>
                    <a:pt x="115488" y="77500"/>
                    <a:pt x="115488" y="77500"/>
                  </a:cubicBezTo>
                  <a:cubicBezTo>
                    <a:pt x="115488" y="77083"/>
                    <a:pt x="114586" y="76250"/>
                    <a:pt x="112781" y="76250"/>
                  </a:cubicBezTo>
                  <a:cubicBezTo>
                    <a:pt x="103759" y="76250"/>
                    <a:pt x="103759" y="76250"/>
                    <a:pt x="103759" y="76250"/>
                  </a:cubicBezTo>
                  <a:cubicBezTo>
                    <a:pt x="103759" y="67500"/>
                    <a:pt x="103759" y="67500"/>
                    <a:pt x="103759" y="67500"/>
                  </a:cubicBezTo>
                  <a:cubicBezTo>
                    <a:pt x="113684" y="64166"/>
                    <a:pt x="120000" y="59166"/>
                    <a:pt x="120000" y="53333"/>
                  </a:cubicBezTo>
                  <a:cubicBezTo>
                    <a:pt x="120000" y="21666"/>
                    <a:pt x="120000" y="21666"/>
                    <a:pt x="120000" y="21666"/>
                  </a:cubicBezTo>
                  <a:cubicBezTo>
                    <a:pt x="120000" y="18333"/>
                    <a:pt x="114586" y="15833"/>
                    <a:pt x="107368" y="15833"/>
                  </a:cubicBezTo>
                  <a:cubicBezTo>
                    <a:pt x="104661" y="15833"/>
                    <a:pt x="101954" y="16250"/>
                    <a:pt x="99248" y="17083"/>
                  </a:cubicBezTo>
                  <a:cubicBezTo>
                    <a:pt x="99248" y="12083"/>
                    <a:pt x="99248" y="12083"/>
                    <a:pt x="99248" y="12083"/>
                  </a:cubicBezTo>
                  <a:cubicBezTo>
                    <a:pt x="99248" y="8750"/>
                    <a:pt x="93834" y="6250"/>
                    <a:pt x="86616" y="6250"/>
                  </a:cubicBezTo>
                  <a:cubicBezTo>
                    <a:pt x="83909" y="6250"/>
                    <a:pt x="81203" y="6666"/>
                    <a:pt x="78496" y="7500"/>
                  </a:cubicBezTo>
                  <a:cubicBezTo>
                    <a:pt x="78496" y="5833"/>
                    <a:pt x="78496" y="5833"/>
                    <a:pt x="78496" y="5833"/>
                  </a:cubicBezTo>
                  <a:cubicBezTo>
                    <a:pt x="78496" y="2500"/>
                    <a:pt x="73082" y="0"/>
                    <a:pt x="65864" y="0"/>
                  </a:cubicBezTo>
                  <a:cubicBezTo>
                    <a:pt x="59548" y="0"/>
                    <a:pt x="54135" y="2500"/>
                    <a:pt x="54135" y="5833"/>
                  </a:cubicBezTo>
                  <a:cubicBezTo>
                    <a:pt x="54135" y="7500"/>
                    <a:pt x="54135" y="7500"/>
                    <a:pt x="54135" y="7500"/>
                  </a:cubicBezTo>
                  <a:cubicBezTo>
                    <a:pt x="51428" y="6666"/>
                    <a:pt x="48721" y="6250"/>
                    <a:pt x="45112" y="6250"/>
                  </a:cubicBezTo>
                  <a:cubicBezTo>
                    <a:pt x="38796" y="6250"/>
                    <a:pt x="33383" y="8750"/>
                    <a:pt x="33383" y="12083"/>
                  </a:cubicBezTo>
                  <a:cubicBezTo>
                    <a:pt x="33383" y="41250"/>
                    <a:pt x="33383" y="41250"/>
                    <a:pt x="33383" y="41250"/>
                  </a:cubicBezTo>
                  <a:cubicBezTo>
                    <a:pt x="18947" y="33333"/>
                    <a:pt x="18947" y="33333"/>
                    <a:pt x="18947" y="33333"/>
                  </a:cubicBezTo>
                  <a:cubicBezTo>
                    <a:pt x="18947" y="33333"/>
                    <a:pt x="18045" y="33333"/>
                    <a:pt x="18045" y="33333"/>
                  </a:cubicBezTo>
                  <a:cubicBezTo>
                    <a:pt x="14436" y="31666"/>
                    <a:pt x="8120" y="31666"/>
                    <a:pt x="4511" y="33333"/>
                  </a:cubicBezTo>
                  <a:cubicBezTo>
                    <a:pt x="902" y="35000"/>
                    <a:pt x="0" y="37500"/>
                    <a:pt x="2706" y="39583"/>
                  </a:cubicBezTo>
                  <a:cubicBezTo>
                    <a:pt x="4511" y="40833"/>
                    <a:pt x="18045" y="54166"/>
                    <a:pt x="29774" y="62500"/>
                  </a:cubicBezTo>
                  <a:close/>
                  <a:moveTo>
                    <a:pt x="110977" y="78333"/>
                  </a:moveTo>
                  <a:cubicBezTo>
                    <a:pt x="110977" y="88333"/>
                    <a:pt x="110977" y="88333"/>
                    <a:pt x="110977" y="88333"/>
                  </a:cubicBezTo>
                  <a:cubicBezTo>
                    <a:pt x="34285" y="88333"/>
                    <a:pt x="34285" y="88333"/>
                    <a:pt x="34285" y="88333"/>
                  </a:cubicBezTo>
                  <a:cubicBezTo>
                    <a:pt x="34285" y="78333"/>
                    <a:pt x="34285" y="78333"/>
                    <a:pt x="34285" y="78333"/>
                  </a:cubicBezTo>
                  <a:lnTo>
                    <a:pt x="110977" y="78333"/>
                  </a:lnTo>
                  <a:close/>
                  <a:moveTo>
                    <a:pt x="7218" y="35000"/>
                  </a:moveTo>
                  <a:cubicBezTo>
                    <a:pt x="9022" y="33750"/>
                    <a:pt x="12631" y="33750"/>
                    <a:pt x="15338" y="34583"/>
                  </a:cubicBezTo>
                  <a:cubicBezTo>
                    <a:pt x="33383" y="44583"/>
                    <a:pt x="33383" y="44583"/>
                    <a:pt x="33383" y="44583"/>
                  </a:cubicBezTo>
                  <a:cubicBezTo>
                    <a:pt x="34285" y="45000"/>
                    <a:pt x="35187" y="45000"/>
                    <a:pt x="36090" y="45000"/>
                  </a:cubicBezTo>
                  <a:cubicBezTo>
                    <a:pt x="36992" y="44583"/>
                    <a:pt x="36992" y="44166"/>
                    <a:pt x="36992" y="43750"/>
                  </a:cubicBezTo>
                  <a:cubicBezTo>
                    <a:pt x="36992" y="12083"/>
                    <a:pt x="36992" y="12083"/>
                    <a:pt x="36992" y="12083"/>
                  </a:cubicBezTo>
                  <a:cubicBezTo>
                    <a:pt x="36992" y="10416"/>
                    <a:pt x="40601" y="8750"/>
                    <a:pt x="44210" y="8333"/>
                  </a:cubicBezTo>
                  <a:cubicBezTo>
                    <a:pt x="49624" y="7916"/>
                    <a:pt x="54135" y="10000"/>
                    <a:pt x="54135" y="12083"/>
                  </a:cubicBezTo>
                  <a:cubicBezTo>
                    <a:pt x="54135" y="29583"/>
                    <a:pt x="54135" y="29583"/>
                    <a:pt x="54135" y="29583"/>
                  </a:cubicBezTo>
                  <a:cubicBezTo>
                    <a:pt x="54135" y="30000"/>
                    <a:pt x="55037" y="30416"/>
                    <a:pt x="55939" y="30416"/>
                  </a:cubicBezTo>
                  <a:cubicBezTo>
                    <a:pt x="55939" y="30416"/>
                    <a:pt x="55939" y="30416"/>
                    <a:pt x="55939" y="30416"/>
                  </a:cubicBezTo>
                  <a:cubicBezTo>
                    <a:pt x="56842" y="30416"/>
                    <a:pt x="57744" y="30000"/>
                    <a:pt x="57744" y="29583"/>
                  </a:cubicBezTo>
                  <a:cubicBezTo>
                    <a:pt x="57744" y="12083"/>
                    <a:pt x="57744" y="12083"/>
                    <a:pt x="57744" y="12083"/>
                  </a:cubicBezTo>
                  <a:cubicBezTo>
                    <a:pt x="57744" y="5833"/>
                    <a:pt x="57744" y="5833"/>
                    <a:pt x="57744" y="5833"/>
                  </a:cubicBezTo>
                  <a:cubicBezTo>
                    <a:pt x="57744" y="3750"/>
                    <a:pt x="61353" y="2083"/>
                    <a:pt x="64962" y="2083"/>
                  </a:cubicBezTo>
                  <a:cubicBezTo>
                    <a:pt x="70375" y="1666"/>
                    <a:pt x="73984" y="3333"/>
                    <a:pt x="73984" y="5833"/>
                  </a:cubicBezTo>
                  <a:cubicBezTo>
                    <a:pt x="73984" y="12083"/>
                    <a:pt x="73984" y="12083"/>
                    <a:pt x="73984" y="12083"/>
                  </a:cubicBezTo>
                  <a:cubicBezTo>
                    <a:pt x="73984" y="29583"/>
                    <a:pt x="73984" y="29583"/>
                    <a:pt x="73984" y="29583"/>
                  </a:cubicBezTo>
                  <a:cubicBezTo>
                    <a:pt x="73984" y="30000"/>
                    <a:pt x="75789" y="30416"/>
                    <a:pt x="76691" y="30416"/>
                  </a:cubicBezTo>
                  <a:cubicBezTo>
                    <a:pt x="76691" y="30416"/>
                    <a:pt x="76691" y="30416"/>
                    <a:pt x="76691" y="30416"/>
                  </a:cubicBezTo>
                  <a:cubicBezTo>
                    <a:pt x="77593" y="30416"/>
                    <a:pt x="78496" y="30000"/>
                    <a:pt x="78496" y="29583"/>
                  </a:cubicBezTo>
                  <a:cubicBezTo>
                    <a:pt x="78496" y="12083"/>
                    <a:pt x="78496" y="12083"/>
                    <a:pt x="78496" y="12083"/>
                  </a:cubicBezTo>
                  <a:cubicBezTo>
                    <a:pt x="78496" y="10416"/>
                    <a:pt x="82105" y="8750"/>
                    <a:pt x="85714" y="8333"/>
                  </a:cubicBezTo>
                  <a:cubicBezTo>
                    <a:pt x="91127" y="7916"/>
                    <a:pt x="94736" y="10000"/>
                    <a:pt x="94736" y="12083"/>
                  </a:cubicBezTo>
                  <a:cubicBezTo>
                    <a:pt x="94736" y="21666"/>
                    <a:pt x="94736" y="21666"/>
                    <a:pt x="94736" y="21666"/>
                  </a:cubicBezTo>
                  <a:cubicBezTo>
                    <a:pt x="94736" y="34166"/>
                    <a:pt x="94736" y="34166"/>
                    <a:pt x="94736" y="34166"/>
                  </a:cubicBezTo>
                  <a:cubicBezTo>
                    <a:pt x="94736" y="34583"/>
                    <a:pt x="95639" y="35416"/>
                    <a:pt x="97443" y="35416"/>
                  </a:cubicBezTo>
                  <a:cubicBezTo>
                    <a:pt x="97443" y="35416"/>
                    <a:pt x="97443" y="35416"/>
                    <a:pt x="97443" y="35416"/>
                  </a:cubicBezTo>
                  <a:cubicBezTo>
                    <a:pt x="98345" y="35416"/>
                    <a:pt x="99248" y="34583"/>
                    <a:pt x="99248" y="34166"/>
                  </a:cubicBezTo>
                  <a:cubicBezTo>
                    <a:pt x="99248" y="21666"/>
                    <a:pt x="99248" y="21666"/>
                    <a:pt x="99248" y="21666"/>
                  </a:cubicBezTo>
                  <a:cubicBezTo>
                    <a:pt x="99248" y="20000"/>
                    <a:pt x="101954" y="17916"/>
                    <a:pt x="106466" y="17916"/>
                  </a:cubicBezTo>
                  <a:cubicBezTo>
                    <a:pt x="110977" y="17500"/>
                    <a:pt x="115488" y="19166"/>
                    <a:pt x="115488" y="21666"/>
                  </a:cubicBezTo>
                  <a:cubicBezTo>
                    <a:pt x="115488" y="53333"/>
                    <a:pt x="115488" y="53333"/>
                    <a:pt x="115488" y="53333"/>
                  </a:cubicBezTo>
                  <a:cubicBezTo>
                    <a:pt x="115488" y="58750"/>
                    <a:pt x="110075" y="63333"/>
                    <a:pt x="100150" y="65833"/>
                  </a:cubicBezTo>
                  <a:cubicBezTo>
                    <a:pt x="100150" y="66250"/>
                    <a:pt x="99248" y="66666"/>
                    <a:pt x="99248" y="67083"/>
                  </a:cubicBezTo>
                  <a:cubicBezTo>
                    <a:pt x="99248" y="76250"/>
                    <a:pt x="99248" y="76250"/>
                    <a:pt x="99248" y="76250"/>
                  </a:cubicBezTo>
                  <a:cubicBezTo>
                    <a:pt x="46015" y="76250"/>
                    <a:pt x="46015" y="76250"/>
                    <a:pt x="46015" y="76250"/>
                  </a:cubicBezTo>
                  <a:cubicBezTo>
                    <a:pt x="46015" y="67083"/>
                    <a:pt x="46015" y="67083"/>
                    <a:pt x="46015" y="67083"/>
                  </a:cubicBezTo>
                  <a:cubicBezTo>
                    <a:pt x="46015" y="66666"/>
                    <a:pt x="45112" y="66666"/>
                    <a:pt x="44210" y="66250"/>
                  </a:cubicBezTo>
                  <a:cubicBezTo>
                    <a:pt x="39699" y="65000"/>
                    <a:pt x="36090" y="63333"/>
                    <a:pt x="33383" y="61250"/>
                  </a:cubicBezTo>
                  <a:cubicBezTo>
                    <a:pt x="21654" y="52916"/>
                    <a:pt x="7218" y="38750"/>
                    <a:pt x="7218" y="38750"/>
                  </a:cubicBezTo>
                  <a:cubicBezTo>
                    <a:pt x="6315" y="38750"/>
                    <a:pt x="6315" y="38750"/>
                    <a:pt x="6315" y="38333"/>
                  </a:cubicBezTo>
                  <a:cubicBezTo>
                    <a:pt x="4511" y="37500"/>
                    <a:pt x="5413" y="35833"/>
                    <a:pt x="7218" y="35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3628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A1747-8DA5-44E4-A5F3-739F9CDE013E}" type="datetimeFigureOut">
              <a:rPr lang="en-US"/>
              <a:pPr>
                <a:defRPr/>
              </a:pPr>
              <a:t>5/31/2023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7F8891-EEF6-457B-A6B6-9DB8BB96251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79345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06B3-33C8-4DB5-9DD1-0920CC85FAA2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D27D-882C-4310-9B96-27B3D6CD5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50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06B3-33C8-4DB5-9DD1-0920CC85FAA2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D27D-882C-4310-9B96-27B3D6CD5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229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06B3-33C8-4DB5-9DD1-0920CC85FAA2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D27D-882C-4310-9B96-27B3D6CD5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17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06B3-33C8-4DB5-9DD1-0920CC85FAA2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D27D-882C-4310-9B96-27B3D6CD5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061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06B3-33C8-4DB5-9DD1-0920CC85FAA2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D27D-882C-4310-9B96-27B3D6CD5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443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06B3-33C8-4DB5-9DD1-0920CC85FAA2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D27D-882C-4310-9B96-27B3D6CD5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77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06B3-33C8-4DB5-9DD1-0920CC85FAA2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D27D-882C-4310-9B96-27B3D6CD5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609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06B3-33C8-4DB5-9DD1-0920CC85FAA2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D27D-882C-4310-9B96-27B3D6CD5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183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606B3-33C8-4DB5-9DD1-0920CC85FAA2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D27D-882C-4310-9B96-27B3D6CD5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24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/>
          <p:nvPr/>
        </p:nvSpPr>
        <p:spPr>
          <a:xfrm>
            <a:off x="0" y="0"/>
            <a:ext cx="4183380" cy="51478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sp>
      <p:sp>
        <p:nvSpPr>
          <p:cNvPr id="2" name="Прямоугольник 1"/>
          <p:cNvSpPr/>
          <p:nvPr/>
        </p:nvSpPr>
        <p:spPr>
          <a:xfrm>
            <a:off x="4183380" y="662940"/>
            <a:ext cx="460629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5489DE"/>
                </a:solidFill>
                <a:cs typeface="Times New Roman" panose="02020603050405020304" pitchFamily="18" charset="0"/>
              </a:rPr>
              <a:t>МАГИСТЕРСКАЯ  ПРОГРАММА  </a:t>
            </a:r>
            <a:r>
              <a:rPr lang="ru-RU" dirty="0">
                <a:solidFill>
                  <a:srgbClr val="5489DE"/>
                </a:solidFill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5489DE"/>
                </a:solidFill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5489DE"/>
                </a:solidFill>
                <a:cs typeface="Times New Roman" panose="02020603050405020304" pitchFamily="18" charset="0"/>
              </a:rPr>
              <a:t>ПО НАПРАВЛЕНИЮ ПОДГОТОВКИ </a:t>
            </a:r>
            <a:br>
              <a:rPr lang="ru-RU" dirty="0">
                <a:solidFill>
                  <a:srgbClr val="5489DE"/>
                </a:solidFill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5489DE"/>
                </a:solidFill>
                <a:cs typeface="Times New Roman" panose="02020603050405020304" pitchFamily="18" charset="0"/>
              </a:rPr>
              <a:t>44.04.01 ПЕДАГОГИЧЕСКОЕ </a:t>
            </a:r>
            <a:r>
              <a:rPr lang="ru-RU" b="1" dirty="0" smtClean="0">
                <a:solidFill>
                  <a:srgbClr val="5489DE"/>
                </a:solidFill>
                <a:cs typeface="Times New Roman" panose="02020603050405020304" pitchFamily="18" charset="0"/>
              </a:rPr>
              <a:t>ОБРАЗОВАНИЕ</a:t>
            </a:r>
          </a:p>
          <a:p>
            <a:pPr algn="ctr"/>
            <a:endParaRPr lang="ru-RU" b="1" dirty="0">
              <a:solidFill>
                <a:srgbClr val="5489DE"/>
              </a:solidFill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solidFill>
                <a:srgbClr val="5489DE"/>
              </a:solidFill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5489DE"/>
              </a:solidFill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solidFill>
                <a:srgbClr val="5489DE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5489DE"/>
                </a:solidFill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rgbClr val="5489DE"/>
                </a:solidFill>
                <a:cs typeface="Times New Roman" panose="02020603050405020304" pitchFamily="18" charset="0"/>
              </a:rPr>
              <a:t>ИННОВАЦИОННЫЕ ТЕХНОЛОГИИ </a:t>
            </a:r>
            <a:endParaRPr lang="ru-RU" sz="2000" b="1" dirty="0" smtClean="0">
              <a:solidFill>
                <a:srgbClr val="5489DE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5489DE"/>
                </a:solidFill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solidFill>
                  <a:srgbClr val="5489DE"/>
                </a:solidFill>
                <a:cs typeface="Times New Roman" panose="02020603050405020304" pitchFamily="18" charset="0"/>
              </a:rPr>
              <a:t>ЯЗЫКОВОМ ОБРАЗОВАНИИ»</a:t>
            </a:r>
            <a:r>
              <a:rPr lang="ru-RU" sz="2400" b="1" dirty="0">
                <a:solidFill>
                  <a:srgbClr val="5489DE"/>
                </a:solidFill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5489DE"/>
                </a:solidFill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70C0"/>
                </a:solidFill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70C0"/>
                </a:solidFill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52" y="1885949"/>
            <a:ext cx="3281295" cy="2189678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 flipH="1">
            <a:off x="1165859" y="402200"/>
            <a:ext cx="1394460" cy="1312299"/>
            <a:chOff x="1312664" y="5508029"/>
            <a:chExt cx="576064" cy="576064"/>
          </a:xfrm>
        </p:grpSpPr>
        <p:sp>
          <p:nvSpPr>
            <p:cNvPr id="5" name="Овал 4"/>
            <p:cNvSpPr/>
            <p:nvPr/>
          </p:nvSpPr>
          <p:spPr>
            <a:xfrm>
              <a:off x="1312664" y="5508029"/>
              <a:ext cx="576064" cy="57606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Picture 12" descr="ÐÐ°ÑÑÐ¸Ð½ÐºÐ¸ Ð¿Ð¾ Ð·Ð°Ð¿ÑÐ¾ÑÑ ÑÑÑÐ´ÐµÐ½Ñ Ð¸ÐºÐ¾Ð½ÐºÐ°"/>
            <p:cNvPicPr>
              <a:picLocks noChangeArrowheads="1"/>
            </p:cNvPicPr>
            <p:nvPr/>
          </p:nvPicPr>
          <p:blipFill>
            <a:blip r:embed="rId4" cstate="print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l="-2595" t="-1695" r="-1033" b="-2966"/>
            <a:stretch>
              <a:fillRect/>
            </a:stretch>
          </p:blipFill>
          <p:spPr bwMode="auto">
            <a:xfrm>
              <a:off x="1384672" y="5652045"/>
              <a:ext cx="432048" cy="31817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06379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000177" y="1465912"/>
            <a:ext cx="2851734" cy="515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endParaRPr lang="ru-RU" sz="1100" spc="-1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62605" y="855080"/>
            <a:ext cx="8519798" cy="3997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endParaRPr lang="ru-RU" sz="1150" spc="-100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011168" y="585216"/>
            <a:ext cx="5132832" cy="0"/>
          </a:xfrm>
          <a:prstGeom prst="line">
            <a:avLst/>
          </a:prstGeom>
          <a:ln w="63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42900" y="585217"/>
            <a:ext cx="86395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433762" y="1261440"/>
            <a:ext cx="49186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/>
              <a:t> 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7337" y="43686"/>
            <a:ext cx="53657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Директора баз </a:t>
            </a:r>
            <a:r>
              <a:rPr lang="ru-RU" sz="24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практик </a:t>
            </a:r>
          </a:p>
          <a:p>
            <a:r>
              <a:rPr lang="ru-RU" sz="24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о совместной работе с </a:t>
            </a:r>
            <a:r>
              <a:rPr lang="ru-RU" sz="2400" b="1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магистрантами </a:t>
            </a:r>
            <a:endParaRPr lang="ru-RU" sz="2400" b="1" dirty="0">
              <a:solidFill>
                <a:schemeClr val="tx2"/>
              </a:solidFill>
              <a:latin typeface="+mj-lt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48628" y="855080"/>
            <a:ext cx="6333773" cy="2031325"/>
          </a:xfrm>
          <a:prstGeom prst="rect">
            <a:avLst/>
          </a:prstGeom>
          <a:ln w="19050">
            <a:solidFill>
              <a:srgbClr val="7030A0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ru-RU" i="1" dirty="0" smtClean="0"/>
              <a:t>«Очень важно, чтобы студент, который приходит к нам на практику, был полностью вовлечен в жизнь гимназии, впитывал нашу культуру. Мы охотно делимся своим опытом с ними. Счастливы работать и развиваться вместе!»</a:t>
            </a:r>
          </a:p>
          <a:p>
            <a:pPr algn="r"/>
            <a:r>
              <a:rPr lang="ru-RU" b="1" dirty="0"/>
              <a:t>Сарычева Галина </a:t>
            </a:r>
            <a:r>
              <a:rPr lang="ru-RU" b="1" dirty="0" err="1"/>
              <a:t>Кимовна</a:t>
            </a:r>
            <a:r>
              <a:rPr lang="ru-RU" b="1" dirty="0"/>
              <a:t/>
            </a:r>
            <a:br>
              <a:rPr lang="ru-RU" b="1" dirty="0"/>
            </a:br>
            <a:r>
              <a:rPr lang="ru-RU" dirty="0"/>
              <a:t>директор МБОУ "Гимназия №2", г. </a:t>
            </a:r>
            <a:r>
              <a:rPr lang="ru-RU" dirty="0" smtClean="0"/>
              <a:t>Воронеж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731769" y="3090878"/>
            <a:ext cx="6250633" cy="1815882"/>
          </a:xfrm>
          <a:prstGeom prst="rect">
            <a:avLst/>
          </a:prstGeom>
          <a:ln w="19050">
            <a:solidFill>
              <a:srgbClr val="7030A0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ru-RU" sz="1600" i="1" dirty="0" smtClean="0"/>
              <a:t>«Четко ощущаем, что делаем общее и очень важное дело, организуя практики магистрантов. Профессионально растим молодых преподавателей. Рады тому, что лучшие магистранты вливаются в наш коллектив после окончания магистратуры»</a:t>
            </a:r>
          </a:p>
          <a:p>
            <a:pPr algn="r"/>
            <a:r>
              <a:rPr lang="ru-RU" sz="1600" b="1" dirty="0"/>
              <a:t>Киктева Елена Ивановна</a:t>
            </a:r>
            <a:endParaRPr lang="ru-RU" sz="1600" dirty="0"/>
          </a:p>
          <a:p>
            <a:pPr algn="r"/>
            <a:r>
              <a:rPr lang="ru-RU" sz="1600" dirty="0"/>
              <a:t>Генеральный директор Ассоциированной школы ЮНЕСКО АНО ДО «Интерлингва</a:t>
            </a:r>
            <a:r>
              <a:rPr lang="ru-RU" sz="1600" dirty="0" smtClean="0"/>
              <a:t>»</a:t>
            </a:r>
            <a:endParaRPr lang="ru-RU" sz="1600" b="1" i="1" dirty="0"/>
          </a:p>
        </p:txBody>
      </p:sp>
      <p:pic>
        <p:nvPicPr>
          <p:cNvPr id="14" name="Рисунок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7" y="2886404"/>
            <a:ext cx="2124423" cy="2020356"/>
          </a:xfrm>
          <a:prstGeom prst="flowChartConnector">
            <a:avLst/>
          </a:prstGeom>
          <a:ln>
            <a:noFill/>
          </a:ln>
        </p:spPr>
      </p:pic>
      <p:pic>
        <p:nvPicPr>
          <p:cNvPr id="15" name="Рисунок 14"/>
          <p:cNvPicPr/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5" y="855080"/>
            <a:ext cx="2066319" cy="187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5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6"/>
          <p:cNvSpPr txBox="1">
            <a:spLocks noGrp="1"/>
          </p:cNvSpPr>
          <p:nvPr>
            <p:ph type="title"/>
          </p:nvPr>
        </p:nvSpPr>
        <p:spPr>
          <a:xfrm>
            <a:off x="940702" y="320040"/>
            <a:ext cx="5971592" cy="857469"/>
          </a:xfrm>
          <a:prstGeom prst="rect">
            <a:avLst/>
          </a:prstGeom>
        </p:spPr>
        <p:txBody>
          <a:bodyPr spcFirstLastPara="1" wrap="square" lIns="91419" tIns="91419" rIns="91419" bIns="91419" anchor="b" anchorCtr="0">
            <a:noAutofit/>
          </a:bodyPr>
          <a:lstStyle/>
          <a:p>
            <a:r>
              <a:rPr lang="ru-RU" sz="2400" b="1" dirty="0">
                <a:solidFill>
                  <a:schemeClr val="tx2"/>
                </a:solidFill>
                <a:ea typeface="+mn-ea"/>
                <a:cs typeface="Arial" pitchFamily="34" charset="0"/>
              </a:rPr>
              <a:t>Возможности трудоустройства</a:t>
            </a:r>
            <a:br>
              <a:rPr lang="ru-RU" sz="2400" b="1" dirty="0">
                <a:solidFill>
                  <a:schemeClr val="tx2"/>
                </a:solidFill>
                <a:ea typeface="+mn-ea"/>
                <a:cs typeface="Arial" pitchFamily="34" charset="0"/>
              </a:rPr>
            </a:br>
            <a:r>
              <a:rPr lang="ru-RU" sz="24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выпускников</a:t>
            </a:r>
            <a:endParaRPr sz="2400" b="1" dirty="0">
              <a:solidFill>
                <a:schemeClr val="tx2"/>
              </a:solidFill>
              <a:ea typeface="+mn-ea"/>
              <a:cs typeface="Arial" pitchFamily="34" charset="0"/>
            </a:endParaRPr>
          </a:p>
        </p:txBody>
      </p:sp>
      <p:sp>
        <p:nvSpPr>
          <p:cNvPr id="262" name="Google Shape;262;p16"/>
          <p:cNvSpPr txBox="1">
            <a:spLocks noGrp="1"/>
          </p:cNvSpPr>
          <p:nvPr>
            <p:ph type="body" idx="1"/>
          </p:nvPr>
        </p:nvSpPr>
        <p:spPr>
          <a:xfrm>
            <a:off x="598996" y="1345028"/>
            <a:ext cx="6121844" cy="3180900"/>
          </a:xfrm>
          <a:prstGeom prst="rect">
            <a:avLst/>
          </a:prstGeom>
        </p:spPr>
        <p:txBody>
          <a:bodyPr spcFirstLastPara="1" wrap="square" lIns="91419" tIns="91419" rIns="91419" bIns="91419" anchor="t" anchorCtr="0">
            <a:noAutofit/>
          </a:bodyPr>
          <a:lstStyle/>
          <a:p>
            <a:pPr algn="just">
              <a:spcBef>
                <a:spcPts val="1200"/>
              </a:spcBef>
            </a:pPr>
            <a:r>
              <a:rPr lang="ru-RU" sz="2000" dirty="0">
                <a:cs typeface="Times New Roman" pitchFamily="18" charset="0"/>
              </a:rPr>
              <a:t>Образовательные организации </a:t>
            </a:r>
          </a:p>
          <a:p>
            <a:pPr algn="just">
              <a:spcBef>
                <a:spcPts val="1200"/>
              </a:spcBef>
            </a:pPr>
            <a:r>
              <a:rPr lang="ru-RU" sz="2000" dirty="0" smtClean="0">
                <a:cs typeface="Times New Roman" pitchFamily="18" charset="0"/>
              </a:rPr>
              <a:t>Научно-образовательные центры</a:t>
            </a:r>
          </a:p>
          <a:p>
            <a:pPr algn="just">
              <a:spcBef>
                <a:spcPts val="1200"/>
              </a:spcBef>
            </a:pPr>
            <a:r>
              <a:rPr lang="ru-RU" sz="2000" dirty="0" smtClean="0"/>
              <a:t>Выпускники могут </a:t>
            </a:r>
            <a:r>
              <a:rPr lang="ru-RU" sz="2000" dirty="0"/>
              <a:t>заниматься профессиональной деятельностью по предоставлению платных услуг в сфере </a:t>
            </a:r>
            <a:r>
              <a:rPr lang="ru-RU" sz="2000" dirty="0" smtClean="0"/>
              <a:t>образования. </a:t>
            </a:r>
            <a:endParaRPr lang="ru-RU" sz="2000" dirty="0"/>
          </a:p>
          <a:p>
            <a:pPr algn="just">
              <a:spcBef>
                <a:spcPts val="1200"/>
              </a:spcBef>
            </a:pPr>
            <a:endParaRPr lang="ru-RU" sz="2000" dirty="0">
              <a:cs typeface="Times New Roman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7607787" y="2024455"/>
            <a:ext cx="1410483" cy="1039328"/>
            <a:chOff x="376560" y="6084093"/>
            <a:chExt cx="603156" cy="603156"/>
          </a:xfrm>
        </p:grpSpPr>
        <p:sp>
          <p:nvSpPr>
            <p:cNvPr id="7" name="Овал 6"/>
            <p:cNvSpPr/>
            <p:nvPr/>
          </p:nvSpPr>
          <p:spPr>
            <a:xfrm>
              <a:off x="376560" y="6084093"/>
              <a:ext cx="603156" cy="60315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Picture 18" descr="ÐÐ°ÑÑÐ¸Ð½ÐºÐ¸ Ð¿Ð¾ Ð·Ð°Ð¿ÑÐ¾ÑÑ ÐºÐ°ÑÑÐµÑÐ½ÑÐ¹ ÑÐ¾ÑÑ Ð¸ÐºÐ¾Ð½ÐºÐ°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lum bright="-40000"/>
            </a:blip>
            <a:srcRect/>
            <a:stretch>
              <a:fillRect/>
            </a:stretch>
          </p:blipFill>
          <p:spPr bwMode="auto">
            <a:xfrm>
              <a:off x="448568" y="6156101"/>
              <a:ext cx="432048" cy="43204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</p:grpSp>
      <p:grpSp>
        <p:nvGrpSpPr>
          <p:cNvPr id="10" name="Группа 9"/>
          <p:cNvGrpSpPr/>
          <p:nvPr/>
        </p:nvGrpSpPr>
        <p:grpSpPr>
          <a:xfrm>
            <a:off x="562490" y="1501370"/>
            <a:ext cx="439077" cy="349259"/>
            <a:chOff x="3976960" y="6660157"/>
            <a:chExt cx="513324" cy="513324"/>
          </a:xfrm>
        </p:grpSpPr>
        <p:sp>
          <p:nvSpPr>
            <p:cNvPr id="11" name="Овал 10"/>
            <p:cNvSpPr/>
            <p:nvPr/>
          </p:nvSpPr>
          <p:spPr>
            <a:xfrm>
              <a:off x="3976960" y="6660157"/>
              <a:ext cx="513324" cy="51332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Picture 22" descr="ÐÐ°ÑÑÐ¸Ð½ÐºÐ¸ Ð¿Ð¾ Ð·Ð°Ð¿ÑÐ¾ÑÑ Ð·Ð½Ð°Ð½Ð¸Ñ Ð¸ÐºÐ¾Ð½ÐºÐ°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48968" y="6732165"/>
              <a:ext cx="360040" cy="360040"/>
            </a:xfrm>
            <a:prstGeom prst="rect">
              <a:avLst/>
            </a:prstGeom>
            <a:noFill/>
          </p:spPr>
        </p:pic>
      </p:grpSp>
      <p:grpSp>
        <p:nvGrpSpPr>
          <p:cNvPr id="13" name="Группа 12"/>
          <p:cNvGrpSpPr/>
          <p:nvPr/>
        </p:nvGrpSpPr>
        <p:grpSpPr>
          <a:xfrm>
            <a:off x="558526" y="2188166"/>
            <a:ext cx="439077" cy="349259"/>
            <a:chOff x="3976960" y="6660157"/>
            <a:chExt cx="513324" cy="513324"/>
          </a:xfrm>
        </p:grpSpPr>
        <p:sp>
          <p:nvSpPr>
            <p:cNvPr id="14" name="Овал 13"/>
            <p:cNvSpPr/>
            <p:nvPr/>
          </p:nvSpPr>
          <p:spPr>
            <a:xfrm>
              <a:off x="3976960" y="6660157"/>
              <a:ext cx="513324" cy="51332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Picture 22" descr="ÐÐ°ÑÑÐ¸Ð½ÐºÐ¸ Ð¿Ð¾ Ð·Ð°Ð¿ÑÐ¾ÑÑ Ð·Ð½Ð°Ð½Ð¸Ñ Ð¸ÐºÐ¾Ð½ÐºÐ°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48968" y="6732165"/>
              <a:ext cx="360040" cy="360040"/>
            </a:xfrm>
            <a:prstGeom prst="rect">
              <a:avLst/>
            </a:prstGeom>
            <a:noFill/>
          </p:spPr>
        </p:pic>
      </p:grpSp>
      <p:grpSp>
        <p:nvGrpSpPr>
          <p:cNvPr id="16" name="Группа 15"/>
          <p:cNvGrpSpPr/>
          <p:nvPr/>
        </p:nvGrpSpPr>
        <p:grpSpPr>
          <a:xfrm>
            <a:off x="577500" y="2769823"/>
            <a:ext cx="439077" cy="349259"/>
            <a:chOff x="3976960" y="6660157"/>
            <a:chExt cx="513324" cy="513324"/>
          </a:xfrm>
        </p:grpSpPr>
        <p:sp>
          <p:nvSpPr>
            <p:cNvPr id="17" name="Овал 16"/>
            <p:cNvSpPr/>
            <p:nvPr/>
          </p:nvSpPr>
          <p:spPr>
            <a:xfrm>
              <a:off x="3976960" y="6660157"/>
              <a:ext cx="513324" cy="51332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Picture 22" descr="ÐÐ°ÑÑÐ¸Ð½ÐºÐ¸ Ð¿Ð¾ Ð·Ð°Ð¿ÑÐ¾ÑÑ Ð·Ð½Ð°Ð½Ð¸Ñ Ð¸ÐºÐ¾Ð½ÐºÐ°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48968" y="6732165"/>
              <a:ext cx="360040" cy="36004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91440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141" y="0"/>
            <a:ext cx="8159749" cy="3905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ГОВОРЯТ ВЫПУСКНИКИ:</a:t>
            </a:r>
            <a:endParaRPr lang="ru-RU" sz="2400" b="1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0" y="1276350"/>
            <a:ext cx="2571750" cy="2571750"/>
          </a:xfrm>
          <a:prstGeom prst="rect">
            <a:avLst/>
          </a:prstGeom>
        </p:spPr>
      </p:pic>
      <p:sp>
        <p:nvSpPr>
          <p:cNvPr id="6" name="Текст 2"/>
          <p:cNvSpPr txBox="1">
            <a:spLocks/>
          </p:cNvSpPr>
          <p:nvPr/>
        </p:nvSpPr>
        <p:spPr bwMode="auto">
          <a:xfrm rot="10800000" flipV="1">
            <a:off x="148590" y="390524"/>
            <a:ext cx="6339835" cy="4581526"/>
          </a:xfrm>
          <a:prstGeom prst="rect">
            <a:avLst/>
          </a:prstGeom>
          <a:noFill/>
          <a:ln w="28575">
            <a:solidFill>
              <a:srgbClr val="7030A0"/>
            </a:solidFill>
            <a:prstDash val="dash"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 fontScale="25000" lnSpcReduction="20000"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ru-RU" sz="6400" b="1" dirty="0" smtClean="0">
              <a:solidFill>
                <a:srgbClr val="092B65"/>
              </a:solidFill>
              <a:latin typeface="+mj-lt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6400" b="1" dirty="0" smtClean="0">
                <a:solidFill>
                  <a:srgbClr val="092B65"/>
                </a:solidFill>
                <a:latin typeface="+mj-lt"/>
                <a:cs typeface="Arial" panose="020B0604020202020204" pitchFamily="34" charset="0"/>
              </a:rPr>
              <a:t>ВИКТОРИЯ НОВИКОВА – ВЫПУСКНИЦА 2017 г., УЧИТЕЛЬ АНГЛИЙСКОГО И НЕМЕЦКОГО ЯЗЫКОВ МБОУ СОШ №38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6400" b="1" dirty="0" smtClean="0">
                <a:solidFill>
                  <a:srgbClr val="092B65"/>
                </a:solidFill>
                <a:latin typeface="+mj-lt"/>
                <a:cs typeface="Arial" panose="020B0604020202020204" pitchFamily="34" charset="0"/>
              </a:rPr>
              <a:t>с углубленным изучением отдельных предметов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6400" b="1" dirty="0" smtClean="0">
                <a:solidFill>
                  <a:srgbClr val="092B65"/>
                </a:solidFill>
                <a:latin typeface="+mj-lt"/>
                <a:cs typeface="Arial" panose="020B0604020202020204" pitchFamily="34" charset="0"/>
              </a:rPr>
              <a:t>им. Е.А. БОЛХОВИТИНОВА, г. ВОРОНЕЖ.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ru-RU" sz="6400" b="1" dirty="0" smtClean="0">
              <a:solidFill>
                <a:srgbClr val="092B65"/>
              </a:solidFill>
              <a:latin typeface="+mj-lt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6400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«Магистерская </a:t>
            </a:r>
            <a:r>
              <a:rPr lang="ru-RU" sz="64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программа по направлению 44.04.01 педагогическое образование</a:t>
            </a:r>
            <a:r>
              <a:rPr lang="ru-RU" sz="6400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64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- очень актуальное направление подготовки для тех, кто решил посвятить себя педагогической деятельности. Мы, первые бакалавры лингвистики  столкнулись  с проблемой трудоустройства в школу. Мне задавали вопросы о том, кто такие бакалавры, чем они отличаются от специалистов. Высказывались сомнения относительно того, имеем ли мы право преподавать в школах и вузах. «Вот, если бы вы учились в магистратуре по педагогической специальности…», - говорили мне директора школ.  Именно поэтому получение степени магистра </a:t>
            </a:r>
            <a:r>
              <a:rPr lang="ru-RU" sz="6400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стало </a:t>
            </a:r>
            <a:r>
              <a:rPr lang="ru-RU" sz="64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для меня заветной целью. Факультет РГФ дал мне любимую профессию, надёжных друзей и душевных преподавателей высокого профессионального уровня, которые многому меня научили». </a:t>
            </a:r>
          </a:p>
          <a:p>
            <a:pPr algn="just" defTabSz="685800">
              <a:lnSpc>
                <a:spcPct val="120000"/>
              </a:lnSpc>
              <a:spcBef>
                <a:spcPts val="0"/>
              </a:spcBef>
            </a:pPr>
            <a:r>
              <a:rPr lang="ru-RU" sz="49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</a:p>
          <a:p>
            <a:pPr defTabSz="685800"/>
            <a:endParaRPr lang="ru-RU" sz="1350" dirty="0"/>
          </a:p>
        </p:txBody>
      </p:sp>
    </p:spTree>
    <p:extLst>
      <p:ext uri="{BB962C8B-B14F-4D97-AF65-F5344CB8AC3E}">
        <p14:creationId xmlns:p14="http://schemas.microsoft.com/office/powerpoint/2010/main" val="3612266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690" y="834390"/>
            <a:ext cx="2308860" cy="312039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0020" y="240030"/>
            <a:ext cx="6263640" cy="4290149"/>
          </a:xfrm>
          <a:prstGeom prst="rect">
            <a:avLst/>
          </a:prstGeom>
          <a:ln w="38100">
            <a:solidFill>
              <a:srgbClr val="7030A0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ЕКАТЕРИНА ТОПОРКОВА, ВЫПУСКНИЦА 2018 г.</a:t>
            </a:r>
            <a:endParaRPr lang="ru-RU" dirty="0" smtClean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ПОМОЩНИК ДИРЕКТОРА ФГБНУ «ИНСТИТУТ СТРАТЕГИИ РАЗВИТИЯ ОБРАЗОВАНИЯ РОССИЙСКОЙ АКАДЕМИИ ОБРАЗОВАНИЯ» г. МОСКВА, ПРЕПОДАВАТЕЛЬ КАФЕДРЫ ЛИНГВИСТИКИ И ПЕДАГОГИЧЕСКОГО ОБРАЗОВАНИЯ ЗАОКСКОГО УНИВЕРСИТЕТА.</a:t>
            </a:r>
          </a:p>
          <a:p>
            <a:pPr algn="just">
              <a:lnSpc>
                <a:spcPct val="107000"/>
              </a:lnSpc>
            </a:pPr>
            <a:endParaRPr lang="ru-RU" sz="14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</a:pPr>
            <a:endParaRPr lang="ru-RU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Магистерская программа по направлению 44.04.01 педагогическое образование -  это не просто отличная подготовка к тому, чтобы стать квалифицированным педагогом с глубокими знаниями в соответствующей области. Это еще и мировой уровень образования, позволяющий стать современным специалистом в области преподавания иностранных 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языков». </a:t>
            </a:r>
            <a:endParaRPr lang="ru-RU" sz="1600" dirty="0"/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902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797485"/>
            <a:ext cx="2708909" cy="2640330"/>
          </a:xfrm>
          <a:prstGeom prst="rect">
            <a:avLst/>
          </a:prstGeom>
        </p:spPr>
      </p:pic>
      <p:sp>
        <p:nvSpPr>
          <p:cNvPr id="10" name="TextBox 6"/>
          <p:cNvSpPr txBox="1"/>
          <p:nvPr/>
        </p:nvSpPr>
        <p:spPr>
          <a:xfrm>
            <a:off x="3177540" y="434340"/>
            <a:ext cx="5692140" cy="4308872"/>
          </a:xfrm>
          <a:prstGeom prst="rect">
            <a:avLst/>
          </a:prstGeom>
          <a:ln w="28575">
            <a:solidFill>
              <a:srgbClr val="7030A0"/>
            </a:solidFill>
            <a:prstDash val="dash"/>
          </a:ln>
        </p:spPr>
        <p:txBody>
          <a:bodyPr wrap="square" lIns="0" tIns="0" rIns="0" bIns="0" rtlCol="0" anchor="t">
            <a:spAutoFit/>
          </a:bodyPr>
          <a:lstStyle/>
          <a:p>
            <a:pPr algn="just"/>
            <a:endParaRPr lang="ru-RU" sz="2000" dirty="0" smtClean="0">
              <a:solidFill>
                <a:srgbClr val="053D57"/>
              </a:solidFill>
            </a:endParaRPr>
          </a:p>
          <a:p>
            <a:pPr marL="180000" algn="just"/>
            <a:r>
              <a:rPr lang="ru-RU" sz="2000" b="1" dirty="0">
                <a:solidFill>
                  <a:srgbClr val="002060"/>
                </a:solidFill>
              </a:rPr>
              <a:t>АКУЛОВА АНАСТАСИЯ, </a:t>
            </a:r>
            <a:r>
              <a:rPr lang="en-US" sz="2000" b="1" dirty="0">
                <a:solidFill>
                  <a:srgbClr val="002060"/>
                </a:solidFill>
              </a:rPr>
              <a:t>ВЫПУСКНИЦА 20</a:t>
            </a:r>
            <a:r>
              <a:rPr lang="ru-RU" sz="2000" b="1" dirty="0">
                <a:solidFill>
                  <a:srgbClr val="002060"/>
                </a:solidFill>
              </a:rPr>
              <a:t>20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</a:rPr>
              <a:t>г.,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>
                <a:solidFill>
                  <a:srgbClr val="002060"/>
                </a:solidFill>
              </a:rPr>
              <a:t/>
            </a:r>
            <a:br>
              <a:rPr lang="en-US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ВГУ, ПРЕПОДАВАТЕЛЬ АНГЛИЙСКОГО </a:t>
            </a:r>
            <a:r>
              <a:rPr lang="ru-RU" sz="2000" b="1" dirty="0" smtClean="0">
                <a:solidFill>
                  <a:srgbClr val="002060"/>
                </a:solidFill>
              </a:rPr>
              <a:t>ЯЗЫКА</a:t>
            </a:r>
          </a:p>
          <a:p>
            <a:pPr marL="180000" algn="just"/>
            <a:endParaRPr lang="ru-RU" sz="2000" dirty="0">
              <a:solidFill>
                <a:srgbClr val="053D57"/>
              </a:solidFill>
            </a:endParaRPr>
          </a:p>
          <a:p>
            <a:pPr marL="180000" lvl="1" algn="just"/>
            <a:r>
              <a:rPr lang="ru-RU" sz="2000" dirty="0" smtClean="0">
                <a:solidFill>
                  <a:srgbClr val="053D57"/>
                </a:solidFill>
              </a:rPr>
              <a:t>«</a:t>
            </a:r>
            <a:r>
              <a:rPr lang="ru-RU" sz="2000" dirty="0">
                <a:solidFill>
                  <a:srgbClr val="053D57"/>
                </a:solidFill>
              </a:rPr>
              <a:t>Обучение в магистратуре позволило посмотреть на профессию «учитель» с другой стороны. Подойти осмысленно к использованию онлайн технологий. Понять, что главное - это не просто использование современных новшеств, а то, что за всем </a:t>
            </a:r>
            <a:r>
              <a:rPr lang="ru-RU" sz="2000" dirty="0" smtClean="0">
                <a:solidFill>
                  <a:srgbClr val="053D57"/>
                </a:solidFill>
              </a:rPr>
              <a:t>этим </a:t>
            </a:r>
            <a:r>
              <a:rPr lang="ru-RU" sz="2000" dirty="0">
                <a:solidFill>
                  <a:srgbClr val="053D57"/>
                </a:solidFill>
              </a:rPr>
              <a:t>стоит - качественное </a:t>
            </a:r>
            <a:r>
              <a:rPr lang="ru-RU" sz="2000" dirty="0" smtClean="0">
                <a:solidFill>
                  <a:srgbClr val="053D57"/>
                </a:solidFill>
              </a:rPr>
              <a:t>обучение иностранному языку».</a:t>
            </a:r>
          </a:p>
          <a:p>
            <a:pPr algn="just"/>
            <a:endParaRPr lang="ru-RU" sz="2000" dirty="0">
              <a:solidFill>
                <a:srgbClr val="053D57"/>
              </a:solidFill>
            </a:endParaRPr>
          </a:p>
          <a:p>
            <a:pPr algn="just"/>
            <a:endParaRPr lang="ru-RU" sz="2000" dirty="0" smtClean="0">
              <a:solidFill>
                <a:srgbClr val="053D57"/>
              </a:solidFill>
            </a:endParaRPr>
          </a:p>
          <a:p>
            <a:pPr algn="just"/>
            <a:endParaRPr lang="en-US" sz="2000" dirty="0">
              <a:solidFill>
                <a:srgbClr val="053D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920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37460" y="240030"/>
            <a:ext cx="6355080" cy="4537709"/>
          </a:xfrm>
          <a:ln w="38100">
            <a:solidFill>
              <a:srgbClr val="7030A0"/>
            </a:solidFill>
            <a:prstDash val="dash"/>
          </a:ln>
        </p:spPr>
        <p:txBody>
          <a:bodyPr>
            <a:noAutofit/>
          </a:bodyPr>
          <a:lstStyle/>
          <a:p>
            <a:pPr algn="just"/>
            <a:endParaRPr lang="ru-RU" sz="1600" dirty="0" smtClean="0">
              <a:solidFill>
                <a:srgbClr val="196FC3"/>
              </a:solidFill>
            </a:endParaRPr>
          </a:p>
          <a:p>
            <a:pPr algn="just"/>
            <a:endParaRPr lang="ru-RU" sz="1600" dirty="0">
              <a:solidFill>
                <a:srgbClr val="196FC3"/>
              </a:solidFill>
            </a:endParaRPr>
          </a:p>
          <a:p>
            <a:pPr algn="just"/>
            <a:r>
              <a:rPr lang="ru-RU" sz="1600" dirty="0" smtClean="0">
                <a:solidFill>
                  <a:srgbClr val="196FC3"/>
                </a:solidFill>
              </a:rPr>
              <a:t>«</a:t>
            </a:r>
            <a:r>
              <a:rPr lang="ru-RU" sz="1600" dirty="0">
                <a:solidFill>
                  <a:srgbClr val="196FC3"/>
                </a:solidFill>
              </a:rPr>
              <a:t>Данная магистерская программа - очень актуальное направление подготовки для тех, кто решил посвятить себя педагогической деятельности. Образовательный процесс организован так, что мы имеем возможность совмещать работу в образовательных учреждениях и учебу, ведь занятия начинаются по расписанию с 15:10 и мы занимаемся 3 дня в неделю, а остальное время отводится на самостоятельную работу. Приобретаемые в магистратуре знания и результаты нашей научно-исследовательской работы можно сразу применять в реальной педагогической практике.  Желаю абитуриентам, как будущим коллегам - учителям иностранного языка, хорошо понимать, что именно здесь будет заложен фундамент вашей будущей успешной профессионально-педагогической деятельности».</a:t>
            </a:r>
          </a:p>
        </p:txBody>
      </p:sp>
      <p:pic>
        <p:nvPicPr>
          <p:cNvPr id="8" name="Рисунок 7"/>
          <p:cNvPicPr/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1" y="1040130"/>
            <a:ext cx="2360929" cy="2343150"/>
          </a:xfrm>
          <a:prstGeom prst="ellipse">
            <a:avLst/>
          </a:prstGeom>
          <a:noFill/>
        </p:spPr>
      </p:pic>
      <p:sp>
        <p:nvSpPr>
          <p:cNvPr id="9" name="Rectangle 12"/>
          <p:cNvSpPr>
            <a:spLocks noGrp="1"/>
          </p:cNvSpPr>
          <p:nvPr>
            <p:ph type="title"/>
          </p:nvPr>
        </p:nvSpPr>
        <p:spPr>
          <a:xfrm>
            <a:off x="2788920" y="377190"/>
            <a:ext cx="5760720" cy="7886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noAutofit/>
          </a:bodyPr>
          <a:lstStyle/>
          <a:p>
            <a:pPr algn="just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ХИМИЧЕНКО АНАСТАСИЯ,  ВЫПУСКНИЦА 2021 г., </a:t>
            </a:r>
            <a:b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УЧИТЕЛЬ АНГЛИЙСКОГО ЯЗЫКА, МБОУ «ЛИЦЕЙ №1»,</a:t>
            </a:r>
            <a:b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г. ВОРОНЕЖ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878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Прямоугольник 6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6459" tIns="33229" rIns="66459" bIns="33229" rtlCol="0" anchor="ctr"/>
          <a:lstStyle/>
          <a:p>
            <a:pPr algn="ctr"/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58699" y="197873"/>
            <a:ext cx="6850935" cy="661012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2"/>
                </a:solidFill>
                <a:ea typeface="+mn-ea"/>
                <a:cs typeface="Arial" pitchFamily="34" charset="0"/>
              </a:rPr>
              <a:t>Прием в магистратуру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" y="807993"/>
            <a:ext cx="9144000" cy="881879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441" tIns="33221" rIns="66441" bIns="33221"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" y="711182"/>
            <a:ext cx="9144000" cy="990421"/>
          </a:xfrm>
          <a:prstGeom prst="rect">
            <a:avLst/>
          </a:prstGeom>
        </p:spPr>
        <p:txBody>
          <a:bodyPr wrap="square" lIns="66441" tIns="33221" rIns="66441" bIns="33221">
            <a:spAutoFit/>
          </a:bodyPr>
          <a:lstStyle/>
          <a:p>
            <a:pPr algn="ctr">
              <a:defRPr/>
            </a:pPr>
            <a:r>
              <a:rPr lang="ru-RU" sz="1500" dirty="0">
                <a:cs typeface="Arial" pitchFamily="34" charset="0"/>
              </a:rPr>
              <a:t>В магистратуру </a:t>
            </a:r>
            <a:r>
              <a:rPr lang="ru-RU" sz="1500" dirty="0" smtClean="0">
                <a:cs typeface="Arial" pitchFamily="34" charset="0"/>
              </a:rPr>
              <a:t>ВГУ </a:t>
            </a:r>
            <a:r>
              <a:rPr lang="ru-RU" sz="1500" dirty="0">
                <a:cs typeface="Arial" pitchFamily="34" charset="0"/>
              </a:rPr>
              <a:t>принимаются граждане Российской</a:t>
            </a:r>
            <a:endParaRPr lang="en-US" sz="1500" dirty="0">
              <a:cs typeface="Arial" pitchFamily="34" charset="0"/>
            </a:endParaRPr>
          </a:p>
          <a:p>
            <a:pPr algn="ctr">
              <a:defRPr/>
            </a:pPr>
            <a:r>
              <a:rPr lang="ru-RU" sz="1500" dirty="0">
                <a:cs typeface="Arial" pitchFamily="34" charset="0"/>
              </a:rPr>
              <a:t>Федерации и</a:t>
            </a:r>
            <a:r>
              <a:rPr lang="en-US" sz="1500" dirty="0">
                <a:cs typeface="Arial" pitchFamily="34" charset="0"/>
              </a:rPr>
              <a:t> </a:t>
            </a:r>
            <a:r>
              <a:rPr lang="ru-RU" sz="1500" dirty="0">
                <a:cs typeface="Arial" pitchFamily="34" charset="0"/>
              </a:rPr>
              <a:t>граждане иностранных государств, успешно завершившие обучение </a:t>
            </a:r>
            <a:endParaRPr lang="en-US" sz="1500" dirty="0">
              <a:cs typeface="Arial" pitchFamily="34" charset="0"/>
            </a:endParaRPr>
          </a:p>
          <a:p>
            <a:pPr algn="ctr">
              <a:defRPr/>
            </a:pPr>
            <a:r>
              <a:rPr lang="ru-RU" sz="1500" dirty="0">
                <a:cs typeface="Arial" pitchFamily="34" charset="0"/>
              </a:rPr>
              <a:t> по одной из основных образовательных</a:t>
            </a:r>
            <a:r>
              <a:rPr lang="en-US" sz="1500" dirty="0">
                <a:cs typeface="Arial" pitchFamily="34" charset="0"/>
              </a:rPr>
              <a:t> </a:t>
            </a:r>
            <a:r>
              <a:rPr lang="ru-RU" sz="1500" dirty="0">
                <a:cs typeface="Arial" pitchFamily="34" charset="0"/>
              </a:rPr>
              <a:t>программ высшего образования и</a:t>
            </a:r>
            <a:endParaRPr lang="en-US" sz="1500" dirty="0">
              <a:cs typeface="Arial" pitchFamily="34" charset="0"/>
            </a:endParaRPr>
          </a:p>
          <a:p>
            <a:pPr algn="ctr">
              <a:defRPr/>
            </a:pPr>
            <a:r>
              <a:rPr lang="ru-RU" sz="1500" dirty="0">
                <a:cs typeface="Arial" pitchFamily="34" charset="0"/>
              </a:rPr>
              <a:t>имеющие документ</a:t>
            </a:r>
            <a:r>
              <a:rPr lang="en-US" sz="1500" dirty="0">
                <a:cs typeface="Arial" pitchFamily="34" charset="0"/>
              </a:rPr>
              <a:t> </a:t>
            </a:r>
            <a:r>
              <a:rPr lang="ru-RU" sz="1500" dirty="0">
                <a:cs typeface="Arial" pitchFamily="34" charset="0"/>
              </a:rPr>
              <a:t>государственного образца: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677138" y="1738866"/>
            <a:ext cx="5974504" cy="2939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6441" tIns="33221" rIns="66441" bIns="33221" rtlCol="0" anchor="ctr"/>
          <a:lstStyle/>
          <a:p>
            <a:pPr algn="ctr"/>
            <a:r>
              <a:rPr lang="ru-RU" sz="1500" b="1" dirty="0">
                <a:cs typeface="Arial" pitchFamily="34" charset="0"/>
              </a:rPr>
              <a:t>диплом бакалавра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677138" y="2081818"/>
            <a:ext cx="5974504" cy="2939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6441" tIns="33221" rIns="66441" bIns="33221" rtlCol="0" anchor="ctr"/>
          <a:lstStyle/>
          <a:p>
            <a:pPr algn="ctr"/>
            <a:r>
              <a:rPr lang="ru-RU" sz="1500" b="1" dirty="0">
                <a:solidFill>
                  <a:schemeClr val="tx1"/>
                </a:solidFill>
                <a:cs typeface="Arial" pitchFamily="34" charset="0"/>
              </a:rPr>
              <a:t>диплом специалиста</a:t>
            </a:r>
            <a:r>
              <a:rPr lang="en-US" sz="1500" b="1" dirty="0">
                <a:solidFill>
                  <a:schemeClr val="tx1"/>
                </a:solidFill>
                <a:cs typeface="Arial" pitchFamily="34" charset="0"/>
              </a:rPr>
              <a:t> c </a:t>
            </a:r>
            <a:r>
              <a:rPr lang="ru-RU" sz="1500" b="1" dirty="0">
                <a:solidFill>
                  <a:schemeClr val="tx1"/>
                </a:solidFill>
                <a:cs typeface="Arial" pitchFamily="34" charset="0"/>
              </a:rPr>
              <a:t>высшим профессиональным образованием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677138" y="2424771"/>
            <a:ext cx="5974504" cy="2939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6441" tIns="33221" rIns="66441" bIns="33221" rtlCol="0" anchor="ctr"/>
          <a:lstStyle/>
          <a:p>
            <a:pPr algn="ctr"/>
            <a:r>
              <a:rPr lang="ru-RU" sz="1500" b="1" dirty="0">
                <a:cs typeface="Arial" pitchFamily="34" charset="0"/>
              </a:rPr>
              <a:t>диплом магистра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188720" y="2816714"/>
            <a:ext cx="6949440" cy="636915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441" tIns="33221" rIns="66441" bIns="33221" rtlCol="0" anchor="ctr"/>
          <a:lstStyle/>
          <a:p>
            <a:pPr algn="ctr"/>
            <a:r>
              <a:rPr lang="ru-RU" sz="1700" b="1" dirty="0">
                <a:solidFill>
                  <a:schemeClr val="tx1"/>
                </a:solidFill>
                <a:latin typeface="+mj-lt"/>
                <a:cs typeface="Arial" pitchFamily="34" charset="0"/>
              </a:rPr>
              <a:t>Прием в магистратуру </a:t>
            </a:r>
            <a:r>
              <a:rPr lang="ru-RU" sz="1700" b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по направлению 44.04.01 педагогическое образование осуществляется </a:t>
            </a:r>
            <a:r>
              <a:rPr lang="ru-RU" sz="1700" b="1" dirty="0">
                <a:solidFill>
                  <a:schemeClr val="tx1"/>
                </a:solidFill>
                <a:latin typeface="+mj-lt"/>
                <a:cs typeface="Arial" pitchFamily="34" charset="0"/>
              </a:rPr>
              <a:t>на места</a:t>
            </a:r>
            <a:r>
              <a:rPr lang="en-US" sz="1700" b="1" dirty="0">
                <a:solidFill>
                  <a:schemeClr val="tx1"/>
                </a:solidFill>
                <a:latin typeface="+mj-lt"/>
                <a:cs typeface="Arial" pitchFamily="34" charset="0"/>
              </a:rPr>
              <a:t>:</a:t>
            </a:r>
            <a:endParaRPr lang="ru-RU" sz="1700" dirty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94360" y="3502621"/>
            <a:ext cx="7932420" cy="3312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6441" tIns="33221" rIns="66441" bIns="33221" rtlCol="0" anchor="ctr"/>
          <a:lstStyle/>
          <a:p>
            <a:pPr algn="ctr"/>
            <a:r>
              <a:rPr lang="ru-RU" sz="1500" b="1" dirty="0">
                <a:solidFill>
                  <a:schemeClr val="tx1"/>
                </a:solidFill>
                <a:cs typeface="Arial" pitchFamily="34" charset="0"/>
              </a:rPr>
              <a:t>финансируемые из средств федерального </a:t>
            </a:r>
            <a:r>
              <a:rPr lang="ru-RU" sz="1500" b="1" dirty="0" smtClean="0">
                <a:solidFill>
                  <a:schemeClr val="tx1"/>
                </a:solidFill>
                <a:cs typeface="Arial" pitchFamily="34" charset="0"/>
              </a:rPr>
              <a:t>бюджета: очное – 14 мест; заочное - 7 мест.</a:t>
            </a:r>
            <a:endParaRPr lang="ru-RU" sz="15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77138" y="3977640"/>
            <a:ext cx="5974504" cy="6028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6441" tIns="33221" rIns="66441" bIns="33221"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cs typeface="Arial" pitchFamily="34" charset="0"/>
              </a:rPr>
              <a:t>с оплатой стоимости обучения на договорной </a:t>
            </a: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основе: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 очное – </a:t>
            </a:r>
            <a:r>
              <a:rPr lang="ru-RU" sz="1600" b="1" dirty="0" smtClean="0"/>
              <a:t>122 500 </a:t>
            </a:r>
            <a:r>
              <a:rPr lang="ru-RU" sz="1600" b="1" dirty="0"/>
              <a:t>руб</a:t>
            </a:r>
            <a:r>
              <a:rPr lang="ru-RU" sz="1600" b="1" dirty="0" smtClean="0"/>
              <a:t>., заочное – 62 000 руб.</a:t>
            </a:r>
            <a:endParaRPr lang="ru-RU" sz="16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78551" y="4580471"/>
            <a:ext cx="134244" cy="344090"/>
          </a:xfrm>
          <a:prstGeom prst="rect">
            <a:avLst/>
          </a:prstGeom>
          <a:noFill/>
        </p:spPr>
        <p:txBody>
          <a:bodyPr wrap="none" lIns="66441" tIns="33221" rIns="66441" bIns="33221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817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6" grpId="0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459" tIns="33229" rIns="66459" bIns="33229"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897630" y="1280161"/>
            <a:ext cx="5063490" cy="3280410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441" tIns="33221" rIns="66441" bIns="33221" rtlCol="0" anchor="ctr"/>
          <a:lstStyle/>
          <a:p>
            <a:pPr algn="just"/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сформировать и развить у магистрантов  углубленные </a:t>
            </a: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языковые знания</a:t>
            </a: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, комплекс компетенций, практический опыт, необходимые для исследования, проектирования и реализации образовательного процесса </a:t>
            </a: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по иностранному языку в </a:t>
            </a: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соответствии с ФГОС </a:t>
            </a: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и </a:t>
            </a: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профессиональным стандартом </a:t>
            </a: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педагога в </a:t>
            </a: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контексте современных тенденций  модернизации образования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8710" y="388800"/>
            <a:ext cx="7006590" cy="805755"/>
          </a:xfrm>
          <a:prstGeom prst="rect">
            <a:avLst/>
          </a:prstGeom>
          <a:noFill/>
        </p:spPr>
        <p:txBody>
          <a:bodyPr wrap="square" lIns="66441" tIns="33221" rIns="66441" bIns="33221" rtlCol="0">
            <a:spAutoFit/>
          </a:bodyPr>
          <a:lstStyle/>
          <a:p>
            <a:pPr algn="ctr" eaLnBrk="0" hangingPunct="0"/>
            <a:r>
              <a:rPr lang="ru-RU" sz="24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Цель </a:t>
            </a:r>
            <a:r>
              <a:rPr lang="ru-RU" sz="2400" b="1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магистерской программы по направлению 44.04.01 педагогическое образование</a:t>
            </a:r>
            <a:endParaRPr lang="ru-RU" sz="2400" b="1" dirty="0">
              <a:solidFill>
                <a:schemeClr val="tx2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7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02" y="1583355"/>
            <a:ext cx="3489348" cy="244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5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459" tIns="33229" rIns="66459" bIns="33229" rtlCol="0" anchor="ctr"/>
          <a:lstStyle/>
          <a:p>
            <a:pPr algn="ctr"/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079464" y="144225"/>
            <a:ext cx="6466158" cy="66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5770" tIns="37884" rIns="75770" bIns="37884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Общие сведения о </a:t>
            </a:r>
            <a:r>
              <a:rPr lang="ru-RU" sz="2400" b="1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магистерской программе</a:t>
            </a:r>
            <a:endParaRPr lang="ru-RU" sz="2400" b="1" dirty="0">
              <a:solidFill>
                <a:schemeClr val="tx2"/>
              </a:solidFill>
              <a:latin typeface="+mj-lt"/>
              <a:cs typeface="Arial" pitchFamily="34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017038368"/>
              </p:ext>
            </p:extLst>
          </p:nvPr>
        </p:nvGraphicFramePr>
        <p:xfrm>
          <a:off x="260503" y="807994"/>
          <a:ext cx="8560077" cy="3919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3719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AB8148E-551B-4C90-B65C-4D56F6AB7B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graphicEl>
                                              <a:dgm id="{4AB8148E-551B-4C90-B65C-4D56F6AB7B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97E4A3B-705F-4246-997A-D22AF64687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graphicEl>
                                              <a:dgm id="{097E4A3B-705F-4246-997A-D22AF64687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3EDDEE2-6356-48E6-B0F7-393C2B9344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graphicEl>
                                              <a:dgm id="{03EDDEE2-6356-48E6-B0F7-393C2B9344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47350EE-07ED-453E-B1F5-31D8D49A0D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graphicEl>
                                              <a:dgm id="{C47350EE-07ED-453E-B1F5-31D8D49A0D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F4E14E1-B507-4C42-BCB8-F188C02D3F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graphicEl>
                                              <a:dgm id="{BF4E14E1-B507-4C42-BCB8-F188C02D3F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D9A7987-3DEF-49A9-8FDC-1D43663EDC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graphicEl>
                                              <a:dgm id="{0D9A7987-3DEF-49A9-8FDC-1D43663EDC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6A34F4F-5BCA-47D0-8BEC-EF0E61886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graphicEl>
                                              <a:dgm id="{16A34F4F-5BCA-47D0-8BEC-EF0E61886C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C8C3E79-D4DF-49A1-BE04-2DB012892C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graphicEl>
                                              <a:dgm id="{DC8C3E79-D4DF-49A1-BE04-2DB012892C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8" grpId="0">
        <p:bldSub>
          <a:bldDgm bld="lvlAtOnc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459" tIns="33229" rIns="66459" bIns="33229" rtlCol="0" anchor="ctr"/>
          <a:lstStyle/>
          <a:p>
            <a:pPr algn="ctr"/>
            <a:endParaRPr lang="ru-RU" dirty="0"/>
          </a:p>
        </p:txBody>
      </p:sp>
      <p:pic>
        <p:nvPicPr>
          <p:cNvPr id="3074" name="Picture 2" descr="I:\С компа\КФУ\Презентации НОВЫЙ ФОРМАТ 2019\icons\mag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7629" r="8101"/>
          <a:stretch>
            <a:fillRect/>
          </a:stretch>
        </p:blipFill>
        <p:spPr bwMode="auto">
          <a:xfrm>
            <a:off x="285819" y="1307963"/>
            <a:ext cx="2980692" cy="2933179"/>
          </a:xfrm>
          <a:prstGeom prst="ellipse">
            <a:avLst/>
          </a:prstGeom>
          <a:noFill/>
        </p:spPr>
      </p:pic>
      <p:sp>
        <p:nvSpPr>
          <p:cNvPr id="5" name="ïṣḷïḑé"/>
          <p:cNvSpPr/>
          <p:nvPr/>
        </p:nvSpPr>
        <p:spPr>
          <a:xfrm>
            <a:off x="881288" y="1891617"/>
            <a:ext cx="1798165" cy="1806306"/>
          </a:xfrm>
          <a:prstGeom prst="ellipse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6459" tIns="33229" rIns="66459" bIns="33229" anchor="ctr">
            <a:normAutofit/>
          </a:bodyPr>
          <a:lstStyle/>
          <a:p>
            <a:pPr algn="ctr"/>
            <a:r>
              <a:rPr lang="ru-RU" altLang="zh-CN" sz="2000" b="1" dirty="0"/>
              <a:t>Магистратура</a:t>
            </a:r>
            <a:endParaRPr lang="zh-CN" altLang="en-US" sz="2000" b="1" dirty="0"/>
          </a:p>
        </p:txBody>
      </p:sp>
      <p:sp>
        <p:nvSpPr>
          <p:cNvPr id="8" name="ïşḷîḑê"/>
          <p:cNvSpPr/>
          <p:nvPr/>
        </p:nvSpPr>
        <p:spPr>
          <a:xfrm>
            <a:off x="3077658" y="1099406"/>
            <a:ext cx="1403009" cy="175482"/>
          </a:xfrm>
          <a:prstGeom prst="rect">
            <a:avLst/>
          </a:prstGeom>
        </p:spPr>
        <p:txBody>
          <a:bodyPr wrap="none" lIns="65412" tIns="34014" rIns="65412" bIns="34014" anchor="b">
            <a:noAutofit/>
          </a:bodyPr>
          <a:lstStyle/>
          <a:p>
            <a:pPr lvl="0"/>
            <a:r>
              <a:rPr lang="ru-RU" b="1" dirty="0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АКТИВНАЯ ПОЗИЦИЯ МАГИСТРАНТА</a:t>
            </a:r>
            <a:endParaRPr lang="ru-RU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1" name="íşļîḍe"/>
          <p:cNvSpPr/>
          <p:nvPr/>
        </p:nvSpPr>
        <p:spPr>
          <a:xfrm>
            <a:off x="3541429" y="1920232"/>
            <a:ext cx="1403009" cy="175482"/>
          </a:xfrm>
          <a:prstGeom prst="rect">
            <a:avLst/>
          </a:prstGeom>
        </p:spPr>
        <p:txBody>
          <a:bodyPr wrap="none" lIns="65412" tIns="34014" rIns="65412" bIns="34014" anchor="b">
            <a:noAutofit/>
          </a:bodyPr>
          <a:lstStyle/>
          <a:p>
            <a:pPr lvl="0"/>
            <a:endParaRPr lang="ru-RU" b="1" dirty="0" smtClean="0">
              <a:solidFill>
                <a:srgbClr val="00B050"/>
              </a:solidFill>
              <a:latin typeface="+mn-lt"/>
              <a:cs typeface="Times New Roman" panose="02020603050405020304" pitchFamily="18" charset="0"/>
            </a:endParaRPr>
          </a:p>
          <a:p>
            <a:pPr lvl="0"/>
            <a:endParaRPr lang="ru-RU" b="1" dirty="0">
              <a:solidFill>
                <a:srgbClr val="00B050"/>
              </a:solidFill>
              <a:cs typeface="Times New Roman" panose="02020603050405020304" pitchFamily="18" charset="0"/>
            </a:endParaRPr>
          </a:p>
          <a:p>
            <a:pPr lvl="0"/>
            <a:r>
              <a:rPr lang="ru-RU" b="1" dirty="0" smtClean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ПРЕОБЛАДАНИЕ ПРАКТИЧЕСКИХ ЗАНЯТИЙ </a:t>
            </a:r>
          </a:p>
          <a:p>
            <a:pPr lvl="0"/>
            <a:r>
              <a:rPr lang="ru-RU" b="1" dirty="0" smtClean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НАД ЛЕКЦИОННЫМИ </a:t>
            </a:r>
            <a:endParaRPr lang="ru-RU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4" name="iṧ1ïḑê"/>
          <p:cNvSpPr/>
          <p:nvPr/>
        </p:nvSpPr>
        <p:spPr>
          <a:xfrm>
            <a:off x="3818252" y="2468545"/>
            <a:ext cx="1403009" cy="175482"/>
          </a:xfrm>
          <a:prstGeom prst="rect">
            <a:avLst/>
          </a:prstGeom>
        </p:spPr>
        <p:txBody>
          <a:bodyPr wrap="none" lIns="65412" tIns="34014" rIns="65412" bIns="34014" anchor="b">
            <a:noAutofit/>
          </a:bodyPr>
          <a:lstStyle/>
          <a:p>
            <a:pPr lvl="0"/>
            <a:r>
              <a:rPr lang="ru-RU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АКЦЕНТ НА САМОСТОЯТЕЛЬНУЮ РАБОТУ </a:t>
            </a:r>
            <a:endParaRPr lang="ru-RU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7" name="ïṣļïde"/>
          <p:cNvSpPr/>
          <p:nvPr/>
        </p:nvSpPr>
        <p:spPr>
          <a:xfrm>
            <a:off x="3656734" y="3239900"/>
            <a:ext cx="1403009" cy="175482"/>
          </a:xfrm>
          <a:prstGeom prst="rect">
            <a:avLst/>
          </a:prstGeom>
        </p:spPr>
        <p:txBody>
          <a:bodyPr wrap="none" lIns="65412" tIns="34014" rIns="65412" bIns="34014" anchor="b">
            <a:noAutofit/>
          </a:bodyPr>
          <a:lstStyle/>
          <a:p>
            <a:pPr lvl="0"/>
            <a:r>
              <a:rPr lang="ru-RU" b="1" dirty="0" smtClean="0">
                <a:solidFill>
                  <a:srgbClr val="4798CF"/>
                </a:solidFill>
                <a:latin typeface="+mn-lt"/>
                <a:cs typeface="Times New Roman" panose="02020603050405020304" pitchFamily="18" charset="0"/>
              </a:rPr>
              <a:t>НАУЧНО-ИССЛЕДОВАТЕЛЬСКАЯ  НАПРАВЛЕННОСТЬ </a:t>
            </a:r>
            <a:endParaRPr lang="ru-RU" dirty="0">
              <a:solidFill>
                <a:srgbClr val="4798CF"/>
              </a:solidFill>
              <a:latin typeface="+mn-lt"/>
            </a:endParaRPr>
          </a:p>
        </p:txBody>
      </p:sp>
      <p:grpSp>
        <p:nvGrpSpPr>
          <p:cNvPr id="18" name="组合 1"/>
          <p:cNvGrpSpPr/>
          <p:nvPr/>
        </p:nvGrpSpPr>
        <p:grpSpPr>
          <a:xfrm>
            <a:off x="1810015" y="992302"/>
            <a:ext cx="762364" cy="765816"/>
            <a:chOff x="2536629" y="1233491"/>
            <a:chExt cx="728329" cy="728330"/>
          </a:xfrm>
        </p:grpSpPr>
        <p:sp>
          <p:nvSpPr>
            <p:cNvPr id="19" name="iṣľïḍê"/>
            <p:cNvSpPr/>
            <p:nvPr/>
          </p:nvSpPr>
          <p:spPr>
            <a:xfrm>
              <a:off x="2536629" y="1233491"/>
              <a:ext cx="728329" cy="72833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îṩľidé"/>
            <p:cNvSpPr/>
            <p:nvPr/>
          </p:nvSpPr>
          <p:spPr>
            <a:xfrm>
              <a:off x="2656225" y="1355099"/>
              <a:ext cx="485113" cy="485114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 fontScale="92500" lnSpcReduction="10000"/>
            </a:bodyPr>
            <a:lstStyle/>
            <a:p>
              <a:pPr algn="ctr"/>
              <a:r>
                <a:rPr lang="en-US" altLang="zh-CN" sz="2000" dirty="0"/>
                <a:t>1</a:t>
              </a:r>
            </a:p>
          </p:txBody>
        </p:sp>
      </p:grpSp>
      <p:grpSp>
        <p:nvGrpSpPr>
          <p:cNvPr id="21" name="组合 32"/>
          <p:cNvGrpSpPr/>
          <p:nvPr/>
        </p:nvGrpSpPr>
        <p:grpSpPr>
          <a:xfrm>
            <a:off x="2548977" y="1486622"/>
            <a:ext cx="727742" cy="731038"/>
            <a:chOff x="3287727" y="1916521"/>
            <a:chExt cx="577276" cy="577277"/>
          </a:xfrm>
        </p:grpSpPr>
        <p:sp>
          <p:nvSpPr>
            <p:cNvPr id="22" name="iṣḷíďé"/>
            <p:cNvSpPr/>
            <p:nvPr/>
          </p:nvSpPr>
          <p:spPr>
            <a:xfrm>
              <a:off x="3287727" y="1916521"/>
              <a:ext cx="577276" cy="57727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iṥḻiḓe"/>
            <p:cNvSpPr/>
            <p:nvPr/>
          </p:nvSpPr>
          <p:spPr>
            <a:xfrm>
              <a:off x="3384023" y="2012817"/>
              <a:ext cx="384684" cy="384684"/>
            </a:xfrm>
            <a:prstGeom prst="ellipse">
              <a:avLst/>
            </a:prstGeom>
            <a:solidFill>
              <a:schemeClr val="accent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 fontScale="92500" lnSpcReduction="20000"/>
            </a:bodyPr>
            <a:lstStyle/>
            <a:p>
              <a:pPr algn="ctr"/>
              <a:r>
                <a:rPr lang="en-US" altLang="zh-CN" sz="2000" dirty="0"/>
                <a:t>2</a:t>
              </a:r>
            </a:p>
          </p:txBody>
        </p:sp>
      </p:grpSp>
      <p:grpSp>
        <p:nvGrpSpPr>
          <p:cNvPr id="24" name="组合 33"/>
          <p:cNvGrpSpPr/>
          <p:nvPr/>
        </p:nvGrpSpPr>
        <p:grpSpPr>
          <a:xfrm>
            <a:off x="2975805" y="2224668"/>
            <a:ext cx="668397" cy="671423"/>
            <a:chOff x="3622730" y="2702079"/>
            <a:chExt cx="483318" cy="483318"/>
          </a:xfrm>
        </p:grpSpPr>
        <p:sp>
          <p:nvSpPr>
            <p:cNvPr id="25" name="í$ļiḑé"/>
            <p:cNvSpPr/>
            <p:nvPr/>
          </p:nvSpPr>
          <p:spPr>
            <a:xfrm>
              <a:off x="3622730" y="2702079"/>
              <a:ext cx="483318" cy="48331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íšļíḑê"/>
            <p:cNvSpPr/>
            <p:nvPr/>
          </p:nvSpPr>
          <p:spPr>
            <a:xfrm>
              <a:off x="3687072" y="2766421"/>
              <a:ext cx="354634" cy="354635"/>
            </a:xfrm>
            <a:prstGeom prst="ellipse">
              <a:avLst/>
            </a:prstGeom>
            <a:solidFill>
              <a:schemeClr val="accent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 fontScale="92500" lnSpcReduction="20000"/>
            </a:bodyPr>
            <a:lstStyle/>
            <a:p>
              <a:pPr algn="ctr"/>
              <a:r>
                <a:rPr lang="en-US" altLang="zh-CN" sz="2000"/>
                <a:t>3</a:t>
              </a:r>
              <a:endParaRPr lang="en-US" altLang="zh-CN" sz="2000" dirty="0"/>
            </a:p>
          </p:txBody>
        </p:sp>
      </p:grpSp>
      <p:grpSp>
        <p:nvGrpSpPr>
          <p:cNvPr id="27" name="组合 34"/>
          <p:cNvGrpSpPr/>
          <p:nvPr/>
        </p:nvGrpSpPr>
        <p:grpSpPr>
          <a:xfrm>
            <a:off x="2929690" y="3005007"/>
            <a:ext cx="612434" cy="615208"/>
            <a:chOff x="3545110" y="3425512"/>
            <a:chExt cx="401626" cy="401627"/>
          </a:xfrm>
        </p:grpSpPr>
        <p:sp>
          <p:nvSpPr>
            <p:cNvPr id="28" name="îśļíḑé"/>
            <p:cNvSpPr/>
            <p:nvPr/>
          </p:nvSpPr>
          <p:spPr>
            <a:xfrm>
              <a:off x="3545110" y="3425512"/>
              <a:ext cx="401626" cy="40162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îśḷiḓé"/>
            <p:cNvSpPr/>
            <p:nvPr/>
          </p:nvSpPr>
          <p:spPr>
            <a:xfrm>
              <a:off x="3589154" y="3469555"/>
              <a:ext cx="313539" cy="313539"/>
            </a:xfrm>
            <a:prstGeom prst="ellipse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 fontScale="92500" lnSpcReduction="20000"/>
            </a:bodyPr>
            <a:lstStyle/>
            <a:p>
              <a:pPr algn="ctr"/>
              <a:r>
                <a:rPr lang="en-US" altLang="zh-CN" sz="2000" dirty="0"/>
                <a:t>4</a:t>
              </a:r>
            </a:p>
          </p:txBody>
        </p:sp>
      </p:grpSp>
      <p:cxnSp>
        <p:nvCxnSpPr>
          <p:cNvPr id="30" name="直接连接符 17"/>
          <p:cNvCxnSpPr/>
          <p:nvPr/>
        </p:nvCxnSpPr>
        <p:spPr>
          <a:xfrm>
            <a:off x="2861554" y="1456322"/>
            <a:ext cx="2610276" cy="0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18"/>
          <p:cNvCxnSpPr/>
          <p:nvPr/>
        </p:nvCxnSpPr>
        <p:spPr>
          <a:xfrm>
            <a:off x="3639300" y="2147333"/>
            <a:ext cx="2610276" cy="0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19"/>
          <p:cNvCxnSpPr/>
          <p:nvPr/>
        </p:nvCxnSpPr>
        <p:spPr>
          <a:xfrm>
            <a:off x="3639300" y="2863626"/>
            <a:ext cx="2610276" cy="0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组合 34"/>
          <p:cNvGrpSpPr/>
          <p:nvPr/>
        </p:nvGrpSpPr>
        <p:grpSpPr>
          <a:xfrm>
            <a:off x="2189091" y="3639052"/>
            <a:ext cx="812017" cy="606202"/>
            <a:chOff x="3545110" y="3425512"/>
            <a:chExt cx="401626" cy="401627"/>
          </a:xfrm>
        </p:grpSpPr>
        <p:sp>
          <p:nvSpPr>
            <p:cNvPr id="39" name="îśļíḑé"/>
            <p:cNvSpPr/>
            <p:nvPr/>
          </p:nvSpPr>
          <p:spPr>
            <a:xfrm>
              <a:off x="3545110" y="3425512"/>
              <a:ext cx="401626" cy="40162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" name="îśḷiḓé"/>
            <p:cNvSpPr/>
            <p:nvPr/>
          </p:nvSpPr>
          <p:spPr>
            <a:xfrm>
              <a:off x="3589154" y="3469553"/>
              <a:ext cx="313539" cy="313539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 fontScale="92500" lnSpcReduction="20000"/>
            </a:bodyPr>
            <a:lstStyle/>
            <a:p>
              <a:pPr algn="ctr"/>
              <a:r>
                <a:rPr lang="en-US" altLang="zh-CN" sz="2000" dirty="0"/>
                <a:t>5</a:t>
              </a:r>
            </a:p>
          </p:txBody>
        </p:sp>
      </p:grpSp>
      <p:cxnSp>
        <p:nvCxnSpPr>
          <p:cNvPr id="42" name="直接连接符 19"/>
          <p:cNvCxnSpPr/>
          <p:nvPr/>
        </p:nvCxnSpPr>
        <p:spPr>
          <a:xfrm>
            <a:off x="3362838" y="3662054"/>
            <a:ext cx="2610276" cy="0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19"/>
          <p:cNvCxnSpPr/>
          <p:nvPr/>
        </p:nvCxnSpPr>
        <p:spPr>
          <a:xfrm>
            <a:off x="2885940" y="4245254"/>
            <a:ext cx="2610276" cy="0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рямоугольник 44"/>
          <p:cNvSpPr/>
          <p:nvPr/>
        </p:nvSpPr>
        <p:spPr>
          <a:xfrm>
            <a:off x="3254195" y="3842213"/>
            <a:ext cx="5228527" cy="621105"/>
          </a:xfrm>
          <a:prstGeom prst="rect">
            <a:avLst/>
          </a:prstGeom>
        </p:spPr>
        <p:txBody>
          <a:bodyPr wrap="square" lIns="66459" tIns="33229" rIns="66459" bIns="33229">
            <a:spAutoFit/>
          </a:bodyPr>
          <a:lstStyle/>
          <a:p>
            <a:pPr lvl="0"/>
            <a:r>
              <a:rPr lang="ru-RU" b="1" dirty="0" smtClean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ПРАКТИКООРИЕНТИРОВАННАЯ ПРОЕКТНАЯ ДЕЯТЕЛЬНОСТЬ</a:t>
            </a:r>
            <a:endParaRPr lang="ru-RU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908" y="266606"/>
            <a:ext cx="4294933" cy="344106"/>
          </a:xfrm>
          <a:prstGeom prst="rect">
            <a:avLst/>
          </a:prstGeom>
          <a:noFill/>
        </p:spPr>
        <p:txBody>
          <a:bodyPr wrap="square" lIns="66459" tIns="33229" rIns="66459" bIns="33229" rtlCol="0">
            <a:spAutoFit/>
          </a:bodyPr>
          <a:lstStyle/>
          <a:p>
            <a:endParaRPr lang="ru-RU" dirty="0"/>
          </a:p>
        </p:txBody>
      </p:sp>
      <p:sp>
        <p:nvSpPr>
          <p:cNvPr id="33" name="Заголовок 1"/>
          <p:cNvSpPr txBox="1">
            <a:spLocks/>
          </p:cNvSpPr>
          <p:nvPr/>
        </p:nvSpPr>
        <p:spPr bwMode="auto">
          <a:xfrm>
            <a:off x="285818" y="243526"/>
            <a:ext cx="8538141" cy="734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5770" tIns="37884" rIns="75770" bIns="37884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ОСОБЕННОСТИ ОБРАЗОВАТЕЛЬНОГО ПРОЦЕССА</a:t>
            </a:r>
            <a:endParaRPr lang="ru-RU" sz="2400" b="1" dirty="0">
              <a:solidFill>
                <a:schemeClr val="tx2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02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1" grpId="0"/>
      <p:bldP spid="14" grpId="0"/>
      <p:bldP spid="17" grpId="0"/>
      <p:bldP spid="45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4"/>
          <p:cNvSpPr txBox="1">
            <a:spLocks noGrp="1"/>
          </p:cNvSpPr>
          <p:nvPr>
            <p:ph type="title"/>
          </p:nvPr>
        </p:nvSpPr>
        <p:spPr>
          <a:xfrm>
            <a:off x="88467" y="185232"/>
            <a:ext cx="6489513" cy="763457"/>
          </a:xfrm>
          <a:prstGeom prst="rect">
            <a:avLst/>
          </a:prstGeom>
        </p:spPr>
        <p:txBody>
          <a:bodyPr spcFirstLastPara="1" wrap="square" lIns="91419" tIns="91419" rIns="91419" bIns="91419" anchor="b" anchorCtr="0">
            <a:noAutofit/>
          </a:bodyPr>
          <a:lstStyle/>
          <a:p>
            <a:pPr lvl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ПРЕИМУЩЕСТВА МАГИСТЕРСКОЙ ПРОГРАММЫ</a:t>
            </a:r>
            <a:endParaRPr lang="ru-RU" sz="2400" b="1" dirty="0">
              <a:solidFill>
                <a:schemeClr val="tx2"/>
              </a:solidFill>
              <a:ea typeface="+mn-ea"/>
              <a:cs typeface="Arial" pitchFamily="34" charset="0"/>
            </a:endParaRPr>
          </a:p>
        </p:txBody>
      </p:sp>
      <p:sp>
        <p:nvSpPr>
          <p:cNvPr id="246" name="Google Shape;246;p14"/>
          <p:cNvSpPr txBox="1">
            <a:spLocks noGrp="1"/>
          </p:cNvSpPr>
          <p:nvPr>
            <p:ph type="body" idx="2"/>
          </p:nvPr>
        </p:nvSpPr>
        <p:spPr>
          <a:xfrm>
            <a:off x="3665737" y="1442993"/>
            <a:ext cx="2912244" cy="3529057"/>
          </a:xfrm>
          <a:prstGeom prst="rect">
            <a:avLst/>
          </a:prstGeom>
        </p:spPr>
        <p:txBody>
          <a:bodyPr spcFirstLastPara="1" wrap="square" lIns="91419" tIns="91419" rIns="91419" bIns="91419" anchor="t" anchorCtr="0">
            <a:noAutofit/>
          </a:bodyPr>
          <a:lstStyle/>
          <a:p>
            <a:pPr marL="0" indent="0" algn="just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1400" dirty="0"/>
              <a:t>Распределенные практики на основе школьно-университетского партнерства в условиях </a:t>
            </a:r>
            <a:r>
              <a:rPr lang="ru-RU" sz="1400" dirty="0" smtClean="0"/>
              <a:t>наставничества </a:t>
            </a:r>
            <a:r>
              <a:rPr lang="ru-RU" sz="1400" dirty="0"/>
              <a:t>со стороны опытных </a:t>
            </a:r>
            <a:r>
              <a:rPr lang="ru-RU" sz="1400" dirty="0" smtClean="0"/>
              <a:t>педагогов. </a:t>
            </a:r>
            <a:endParaRPr lang="ru-RU" sz="1400" dirty="0"/>
          </a:p>
          <a:p>
            <a:pPr marL="0" indent="0" algn="just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lang="ru-RU" sz="1400" dirty="0"/>
          </a:p>
          <a:p>
            <a:pPr marL="0" indent="0" algn="just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1400" dirty="0" smtClean="0"/>
              <a:t>Организационно-консультативное </a:t>
            </a:r>
            <a:r>
              <a:rPr lang="ru-RU" sz="1400" dirty="0"/>
              <a:t>сопровождение </a:t>
            </a:r>
            <a:r>
              <a:rPr lang="ru-RU" sz="1400" dirty="0" smtClean="0"/>
              <a:t>магистрантов. </a:t>
            </a:r>
          </a:p>
          <a:p>
            <a:pPr marL="0" indent="0" algn="just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lang="ru-RU" sz="1400" dirty="0"/>
          </a:p>
          <a:p>
            <a:pPr marL="0" indent="0" algn="just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lang="ru-RU" sz="1400" dirty="0" smtClean="0"/>
          </a:p>
          <a:p>
            <a:pPr marL="0" indent="0" algn="just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1400" dirty="0" smtClean="0"/>
              <a:t>Проектирование </a:t>
            </a:r>
            <a:r>
              <a:rPr lang="ru-RU" sz="1400" dirty="0"/>
              <a:t>и реализация индивидуальной стратегии личностно-профессионального становления и развития студента </a:t>
            </a:r>
            <a:r>
              <a:rPr lang="ru-RU" sz="1400" dirty="0" smtClean="0"/>
              <a:t>.</a:t>
            </a:r>
            <a:endParaRPr lang="ru-RU" sz="1400" dirty="0"/>
          </a:p>
          <a:p>
            <a:pPr marL="0" indent="0">
              <a:buClr>
                <a:schemeClr val="dk1"/>
              </a:buClr>
              <a:buSzPts val="1100"/>
              <a:buNone/>
            </a:pPr>
            <a:endParaRPr sz="1200" b="1" dirty="0">
              <a:solidFill>
                <a:srgbClr val="000000"/>
              </a:solidFill>
            </a:endParaRPr>
          </a:p>
        </p:txBody>
      </p:sp>
      <p:sp>
        <p:nvSpPr>
          <p:cNvPr id="247" name="Google Shape;247;p14"/>
          <p:cNvSpPr txBox="1">
            <a:spLocks noGrp="1"/>
          </p:cNvSpPr>
          <p:nvPr>
            <p:ph type="body" idx="1"/>
          </p:nvPr>
        </p:nvSpPr>
        <p:spPr>
          <a:xfrm>
            <a:off x="589686" y="1257300"/>
            <a:ext cx="2638484" cy="3714750"/>
          </a:xfrm>
          <a:prstGeom prst="rect">
            <a:avLst/>
          </a:prstGeom>
        </p:spPr>
        <p:txBody>
          <a:bodyPr spcFirstLastPara="1" wrap="square" lIns="91419" tIns="91419" rIns="91419" bIns="91419" anchor="t" anchorCtr="0">
            <a:noAutofit/>
          </a:bodyPr>
          <a:lstStyle/>
          <a:p>
            <a:pPr marL="0" indent="0" algn="just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1400" dirty="0"/>
              <a:t>Интеграция психолого-педагогической, </a:t>
            </a:r>
            <a:r>
              <a:rPr lang="ru-RU" sz="1400" dirty="0" smtClean="0"/>
              <a:t>языковой </a:t>
            </a:r>
            <a:r>
              <a:rPr lang="ru-RU" sz="1400" dirty="0"/>
              <a:t>и научно-методической подготовки на основе обновленного содержания </a:t>
            </a:r>
            <a:r>
              <a:rPr lang="ru-RU" sz="1400" dirty="0" smtClean="0"/>
              <a:t>образования.</a:t>
            </a:r>
            <a:endParaRPr lang="ru-RU" sz="1400" dirty="0"/>
          </a:p>
          <a:p>
            <a:pPr marL="0" indent="0" algn="just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lang="ru-RU" sz="1400" dirty="0" smtClean="0"/>
          </a:p>
          <a:p>
            <a:pPr marL="0" indent="0" algn="just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1400" dirty="0" smtClean="0"/>
              <a:t>Решение </a:t>
            </a:r>
            <a:r>
              <a:rPr lang="ru-RU" sz="1400" dirty="0"/>
              <a:t>профессиональных задач через </a:t>
            </a:r>
            <a:r>
              <a:rPr lang="ru-RU" sz="1400" dirty="0" smtClean="0"/>
              <a:t>практико-ориентированную  </a:t>
            </a:r>
            <a:r>
              <a:rPr lang="ru-RU" sz="1400" dirty="0"/>
              <a:t>научно-исследовательскую  и проектную деятельность </a:t>
            </a:r>
            <a:r>
              <a:rPr lang="ru-RU" sz="1400" dirty="0" smtClean="0"/>
              <a:t>. </a:t>
            </a:r>
            <a:endParaRPr lang="ru-RU" sz="1400" dirty="0"/>
          </a:p>
          <a:p>
            <a:pPr marL="0" indent="0" algn="just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lang="ru-RU" sz="1400" dirty="0" smtClean="0"/>
          </a:p>
          <a:p>
            <a:pPr marL="0" indent="0" algn="just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1400" dirty="0" smtClean="0"/>
              <a:t>Увеличение </a:t>
            </a:r>
            <a:r>
              <a:rPr lang="ru-RU" sz="1400" dirty="0"/>
              <a:t>удельного веса </a:t>
            </a:r>
            <a:r>
              <a:rPr lang="ru-RU" sz="1400" dirty="0" err="1"/>
              <a:t>деятельностных</a:t>
            </a:r>
            <a:r>
              <a:rPr lang="ru-RU" sz="1400" dirty="0"/>
              <a:t>  технологий, активных и интерактивных форм </a:t>
            </a:r>
            <a:r>
              <a:rPr lang="ru-RU" sz="1400" dirty="0" smtClean="0"/>
              <a:t>обучения. </a:t>
            </a:r>
            <a:endParaRPr lang="ru-RU" sz="1400" dirty="0"/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lang="ru-RU" sz="1400" dirty="0"/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1300" dirty="0"/>
              <a:t> </a:t>
            </a:r>
            <a:endParaRPr lang="ru-RU" sz="12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9483B2D-302B-475C-9D1C-EDE1BABEC8FE}"/>
              </a:ext>
            </a:extLst>
          </p:cNvPr>
          <p:cNvSpPr/>
          <p:nvPr/>
        </p:nvSpPr>
        <p:spPr>
          <a:xfrm>
            <a:off x="183542" y="1473266"/>
            <a:ext cx="406144" cy="3693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34" tIns="45717" rIns="91434" bIns="45717">
            <a:spAutoFit/>
          </a:bodyPr>
          <a:lstStyle/>
          <a:p>
            <a:r>
              <a:rPr lang="en" dirty="0" smtClean="0">
                <a:solidFill>
                  <a:srgbClr val="FFFFFF"/>
                </a:solidFill>
                <a:latin typeface="Barlow Light"/>
                <a:ea typeface="Barlow Light"/>
                <a:cs typeface="Barlow Light"/>
                <a:sym typeface="Barlow Light"/>
              </a:rPr>
              <a:t>👉</a:t>
            </a:r>
            <a:endParaRPr lang="ru-RU" dirty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1E5E4E66-F612-426E-87DB-460EDB2580D4}"/>
              </a:ext>
            </a:extLst>
          </p:cNvPr>
          <p:cNvSpPr/>
          <p:nvPr/>
        </p:nvSpPr>
        <p:spPr>
          <a:xfrm>
            <a:off x="183542" y="2676046"/>
            <a:ext cx="406144" cy="3693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34" tIns="45717" rIns="91434" bIns="45717">
            <a:spAutoFit/>
          </a:bodyPr>
          <a:lstStyle/>
          <a:p>
            <a:r>
              <a:rPr lang="en" dirty="0">
                <a:solidFill>
                  <a:srgbClr val="FFFFFF"/>
                </a:solidFill>
                <a:latin typeface="Barlow Light"/>
                <a:ea typeface="Barlow Light"/>
                <a:cs typeface="Barlow Light"/>
                <a:sym typeface="Barlow Light"/>
              </a:rPr>
              <a:t>👉</a:t>
            </a:r>
            <a:endParaRPr lang="ru-RU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182ACCEC-8AC9-47AE-8646-B80F2F308DE7}"/>
              </a:ext>
            </a:extLst>
          </p:cNvPr>
          <p:cNvSpPr/>
          <p:nvPr/>
        </p:nvSpPr>
        <p:spPr>
          <a:xfrm>
            <a:off x="183542" y="3794241"/>
            <a:ext cx="406144" cy="3693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34" tIns="45717" rIns="91434" bIns="45717">
            <a:spAutoFit/>
          </a:bodyPr>
          <a:lstStyle/>
          <a:p>
            <a:r>
              <a:rPr lang="en" dirty="0">
                <a:solidFill>
                  <a:srgbClr val="FFFFFF"/>
                </a:solidFill>
                <a:latin typeface="Barlow Light"/>
                <a:ea typeface="Barlow Light"/>
                <a:cs typeface="Barlow Light"/>
                <a:sym typeface="Barlow Light"/>
              </a:rPr>
              <a:t>👉</a:t>
            </a:r>
            <a:endParaRPr lang="ru-RU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C2410C1C-A1F0-428D-88E6-977BF0EFE59E}"/>
              </a:ext>
            </a:extLst>
          </p:cNvPr>
          <p:cNvSpPr/>
          <p:nvPr/>
        </p:nvSpPr>
        <p:spPr>
          <a:xfrm>
            <a:off x="3254940" y="1442994"/>
            <a:ext cx="406144" cy="3693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34" tIns="45717" rIns="91434" bIns="45717">
            <a:spAutoFit/>
          </a:bodyPr>
          <a:lstStyle/>
          <a:p>
            <a:r>
              <a:rPr lang="en" dirty="0">
                <a:solidFill>
                  <a:srgbClr val="FFFFFF"/>
                </a:solidFill>
                <a:latin typeface="Barlow Light"/>
                <a:ea typeface="Barlow Light"/>
                <a:cs typeface="Barlow Light"/>
                <a:sym typeface="Barlow Light"/>
              </a:rPr>
              <a:t>👉</a:t>
            </a:r>
            <a:endParaRPr lang="ru-RU" dirty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83D44662-DC1D-4509-83EE-0511F45FAE4D}"/>
              </a:ext>
            </a:extLst>
          </p:cNvPr>
          <p:cNvSpPr/>
          <p:nvPr/>
        </p:nvSpPr>
        <p:spPr>
          <a:xfrm>
            <a:off x="3250925" y="2577781"/>
            <a:ext cx="406144" cy="3693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34" tIns="45717" rIns="91434" bIns="45717">
            <a:spAutoFit/>
          </a:bodyPr>
          <a:lstStyle/>
          <a:p>
            <a:r>
              <a:rPr lang="en" dirty="0">
                <a:solidFill>
                  <a:srgbClr val="FFFFFF"/>
                </a:solidFill>
                <a:latin typeface="Barlow Light"/>
                <a:ea typeface="Barlow Light"/>
                <a:cs typeface="Barlow Light"/>
                <a:sym typeface="Barlow Light"/>
              </a:rPr>
              <a:t>👉</a:t>
            </a:r>
            <a:endParaRPr lang="ru-RU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F2806D41-A19C-4381-A41C-DC353E764AB3}"/>
              </a:ext>
            </a:extLst>
          </p:cNvPr>
          <p:cNvSpPr/>
          <p:nvPr/>
        </p:nvSpPr>
        <p:spPr>
          <a:xfrm>
            <a:off x="3232823" y="3797111"/>
            <a:ext cx="406144" cy="3693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34" tIns="45717" rIns="91434" bIns="45717">
            <a:spAutoFit/>
          </a:bodyPr>
          <a:lstStyle/>
          <a:p>
            <a:r>
              <a:rPr lang="en" dirty="0">
                <a:solidFill>
                  <a:srgbClr val="FFFFFF"/>
                </a:solidFill>
                <a:latin typeface="Barlow Light"/>
                <a:ea typeface="Barlow Light"/>
                <a:cs typeface="Barlow Light"/>
                <a:sym typeface="Barlow Light"/>
              </a:rPr>
              <a:t>👉</a:t>
            </a:r>
            <a:endParaRPr lang="ru-RU" dirty="0"/>
          </a:p>
        </p:txBody>
      </p:sp>
      <p:grpSp>
        <p:nvGrpSpPr>
          <p:cNvPr id="14" name="Группа 13"/>
          <p:cNvGrpSpPr/>
          <p:nvPr/>
        </p:nvGrpSpPr>
        <p:grpSpPr>
          <a:xfrm flipH="1">
            <a:off x="6686550" y="1988820"/>
            <a:ext cx="1267746" cy="1325879"/>
            <a:chOff x="1312664" y="5508029"/>
            <a:chExt cx="576064" cy="576064"/>
          </a:xfrm>
        </p:grpSpPr>
        <p:sp>
          <p:nvSpPr>
            <p:cNvPr id="15" name="Овал 14"/>
            <p:cNvSpPr/>
            <p:nvPr/>
          </p:nvSpPr>
          <p:spPr>
            <a:xfrm>
              <a:off x="1312664" y="5508029"/>
              <a:ext cx="576064" cy="57606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2" descr="ÐÐ°ÑÑÐ¸Ð½ÐºÐ¸ Ð¿Ð¾ Ð·Ð°Ð¿ÑÐ¾ÑÑ ÑÑÑÐ´ÐµÐ½Ñ Ð¸ÐºÐ¾Ð½ÐºÐ°"/>
            <p:cNvPicPr>
              <a:picLocks noChangeArrowheads="1"/>
            </p:cNvPicPr>
            <p:nvPr/>
          </p:nvPicPr>
          <p:blipFill>
            <a:blip r:embed="rId3" cstate="print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l="-2595" t="-1695" r="-1033" b="-2966"/>
            <a:stretch>
              <a:fillRect/>
            </a:stretch>
          </p:blipFill>
          <p:spPr bwMode="auto">
            <a:xfrm>
              <a:off x="1384672" y="5652045"/>
              <a:ext cx="432048" cy="31817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06656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-551544" y="-67416"/>
            <a:ext cx="9592673" cy="4982316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459" tIns="33229" rIns="66459" bIns="33229" rtlCol="0" anchor="ctr"/>
          <a:lstStyle/>
          <a:p>
            <a:pPr algn="ctr"/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754380" y="114300"/>
            <a:ext cx="7400896" cy="761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5770" tIns="37884" rIns="75770" bIns="37884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В </a:t>
            </a:r>
            <a:r>
              <a:rPr lang="ru-RU" sz="2400" b="1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магистратуре по направлению 44.04.01 педагогическое образование </a:t>
            </a:r>
            <a:r>
              <a:rPr lang="ru-RU" sz="24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Вас научат:</a:t>
            </a:r>
          </a:p>
        </p:txBody>
      </p:sp>
      <p:sp>
        <p:nvSpPr>
          <p:cNvPr id="6" name="Параллелограмм 5"/>
          <p:cNvSpPr/>
          <p:nvPr/>
        </p:nvSpPr>
        <p:spPr>
          <a:xfrm>
            <a:off x="538535" y="970925"/>
            <a:ext cx="4249905" cy="1469798"/>
          </a:xfrm>
          <a:prstGeom prst="parallelogram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6441" tIns="33221" rIns="66441" bIns="33221" rtlCol="0" anchor="ctr"/>
          <a:lstStyle/>
          <a:p>
            <a:pPr lvl="0" algn="ctr"/>
            <a:r>
              <a:rPr lang="ru-RU" sz="1600" b="1" dirty="0">
                <a:cs typeface="Times New Roman" panose="02020603050405020304" pitchFamily="18" charset="0"/>
              </a:rPr>
              <a:t>проектировать </a:t>
            </a:r>
            <a:r>
              <a:rPr lang="ru-RU" sz="1600" b="1" dirty="0" smtClean="0">
                <a:cs typeface="Times New Roman" panose="02020603050405020304" pitchFamily="18" charset="0"/>
              </a:rPr>
              <a:t>образовательные </a:t>
            </a:r>
            <a:r>
              <a:rPr lang="ru-RU" sz="1600" b="1" dirty="0">
                <a:cs typeface="Times New Roman" panose="02020603050405020304" pitchFamily="18" charset="0"/>
              </a:rPr>
              <a:t>программы, индивидуальные образовательные маршруты обучающихся, разрабатывать научно-методическое обеспечение их реализации</a:t>
            </a:r>
          </a:p>
        </p:txBody>
      </p:sp>
      <p:sp>
        <p:nvSpPr>
          <p:cNvPr id="7" name="Параллелограмм 6"/>
          <p:cNvSpPr/>
          <p:nvPr/>
        </p:nvSpPr>
        <p:spPr>
          <a:xfrm>
            <a:off x="4623041" y="970926"/>
            <a:ext cx="4326415" cy="1469798"/>
          </a:xfrm>
          <a:prstGeom prst="parallelogram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6441" tIns="33221" rIns="66441" bIns="33221" rtlCol="0" anchor="ctr"/>
          <a:lstStyle/>
          <a:p>
            <a:pPr lvl="0" algn="ctr"/>
            <a:endParaRPr lang="ru-RU" sz="1600" b="1" dirty="0" smtClean="0">
              <a:cs typeface="Times New Roman" panose="02020603050405020304" pitchFamily="18" charset="0"/>
            </a:endParaRPr>
          </a:p>
          <a:p>
            <a:pPr lvl="0" algn="ctr"/>
            <a:r>
              <a:rPr lang="ru-RU" sz="1600" b="1" dirty="0" smtClean="0">
                <a:cs typeface="Times New Roman" panose="02020603050405020304" pitchFamily="18" charset="0"/>
              </a:rPr>
              <a:t>разрабатывать  и применять  современные методики, инновационные технологии (в том числе  цифровые), активные и интерактивные методы обучения и воспитания </a:t>
            </a:r>
          </a:p>
          <a:p>
            <a:pPr algn="ctr"/>
            <a:endParaRPr lang="ru-RU" dirty="0"/>
          </a:p>
        </p:txBody>
      </p:sp>
      <p:sp>
        <p:nvSpPr>
          <p:cNvPr id="14" name="Параллелограмм 13"/>
          <p:cNvSpPr/>
          <p:nvPr/>
        </p:nvSpPr>
        <p:spPr>
          <a:xfrm>
            <a:off x="127456" y="2643529"/>
            <a:ext cx="4249905" cy="1437590"/>
          </a:xfrm>
          <a:prstGeom prst="parallelogram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6441" tIns="33221" rIns="66441" bIns="33221" rtlCol="0" anchor="ctr"/>
          <a:lstStyle/>
          <a:p>
            <a:pPr lvl="0" algn="ctr"/>
            <a:r>
              <a:rPr lang="ru-RU" sz="1600" b="1" dirty="0">
                <a:cs typeface="Times New Roman" panose="02020603050405020304" pitchFamily="18" charset="0"/>
              </a:rPr>
              <a:t>проектировать и реализовывать образовательный процесс, в том числе для  обучающихся с особыми образовательными потребностями</a:t>
            </a:r>
          </a:p>
        </p:txBody>
      </p:sp>
      <p:sp>
        <p:nvSpPr>
          <p:cNvPr id="15" name="Параллелограмм 14"/>
          <p:cNvSpPr/>
          <p:nvPr/>
        </p:nvSpPr>
        <p:spPr>
          <a:xfrm>
            <a:off x="4211959" y="2612766"/>
            <a:ext cx="4326415" cy="1469798"/>
          </a:xfrm>
          <a:prstGeom prst="parallelogram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6441" tIns="33221" rIns="66441" bIns="33221" rtlCol="0" anchor="ctr"/>
          <a:lstStyle/>
          <a:p>
            <a:pPr algn="ctr"/>
            <a:r>
              <a:rPr lang="ru-RU" sz="1600" b="1" dirty="0">
                <a:cs typeface="Times New Roman" panose="02020603050405020304" pitchFamily="18" charset="0"/>
              </a:rPr>
              <a:t>планировать и организовывать </a:t>
            </a:r>
            <a:r>
              <a:rPr lang="ru-RU" sz="1600" b="1" dirty="0" smtClean="0">
                <a:cs typeface="Times New Roman" panose="02020603050405020304" pitchFamily="18" charset="0"/>
              </a:rPr>
              <a:t>взаимодействие </a:t>
            </a:r>
            <a:r>
              <a:rPr lang="ru-RU" sz="1600" b="1" dirty="0">
                <a:cs typeface="Times New Roman" panose="02020603050405020304" pitchFamily="18" charset="0"/>
              </a:rPr>
              <a:t>участников образовательных отношений</a:t>
            </a:r>
          </a:p>
        </p:txBody>
      </p:sp>
      <p:pic>
        <p:nvPicPr>
          <p:cNvPr id="4099" name="Picture 3" descr="I:\С компа\КФУ\Презентации НОВЫЙ ФОРМАТ 2019\icons\mortarboard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3171" y="2091829"/>
            <a:ext cx="938112" cy="9423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181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459" tIns="33229" rIns="66459" bIns="33229" rtlCol="0" anchor="ctr"/>
          <a:lstStyle/>
          <a:p>
            <a:pPr algn="ctr"/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982980" y="94418"/>
            <a:ext cx="6670676" cy="875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5770" tIns="37884" rIns="75770" bIns="37884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cs typeface="Arial" pitchFamily="34" charset="0"/>
              </a:rPr>
              <a:t>В магистратуре по направлению 44.04.01 педагогическое образование Вас научат:</a:t>
            </a:r>
          </a:p>
          <a:p>
            <a:pPr algn="ctr"/>
            <a:endParaRPr lang="ru-RU" sz="2000" b="1" dirty="0">
              <a:solidFill>
                <a:schemeClr val="tx2"/>
              </a:solidFill>
              <a:latin typeface="+mj-lt"/>
              <a:cs typeface="Arial" pitchFamily="34" charset="0"/>
            </a:endParaRPr>
          </a:p>
        </p:txBody>
      </p:sp>
      <p:sp>
        <p:nvSpPr>
          <p:cNvPr id="6" name="Параллелограмм 5"/>
          <p:cNvSpPr/>
          <p:nvPr/>
        </p:nvSpPr>
        <p:spPr>
          <a:xfrm>
            <a:off x="163325" y="2725748"/>
            <a:ext cx="4249905" cy="1469798"/>
          </a:xfrm>
          <a:prstGeom prst="parallelogram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6441" tIns="33221" rIns="66441" bIns="33221" rtlCol="0" anchor="ctr"/>
          <a:lstStyle/>
          <a:p>
            <a:pPr algn="just"/>
            <a:r>
              <a:rPr lang="ru-RU" sz="1600" b="1" dirty="0" smtClean="0">
                <a:cs typeface="Times New Roman" panose="02020603050405020304" pitchFamily="18" charset="0"/>
              </a:rPr>
              <a:t>осуществлять научные исследования, управлять научно-исследовательской и проектной деятельностью обучающихся</a:t>
            </a:r>
          </a:p>
        </p:txBody>
      </p:sp>
      <p:sp>
        <p:nvSpPr>
          <p:cNvPr id="7" name="Параллелограмм 6"/>
          <p:cNvSpPr/>
          <p:nvPr/>
        </p:nvSpPr>
        <p:spPr>
          <a:xfrm>
            <a:off x="4304453" y="2736001"/>
            <a:ext cx="4326415" cy="1469798"/>
          </a:xfrm>
          <a:prstGeom prst="parallelogram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6441" tIns="33221" rIns="66441" bIns="33221" rtlCol="0" anchor="ctr"/>
          <a:lstStyle/>
          <a:p>
            <a:pPr lvl="0" algn="just"/>
            <a:r>
              <a:rPr lang="ru-RU" sz="1600" b="1" dirty="0" smtClean="0">
                <a:cs typeface="Times New Roman" panose="02020603050405020304" pitchFamily="18" charset="0"/>
              </a:rPr>
              <a:t>определять </a:t>
            </a:r>
            <a:r>
              <a:rPr lang="ru-RU" sz="1600" b="1" dirty="0">
                <a:cs typeface="Times New Roman" panose="02020603050405020304" pitchFamily="18" charset="0"/>
              </a:rPr>
              <a:t>и реализовать приоритеты собственной деятельности и способы ее совершенствования на основе самооценки</a:t>
            </a:r>
          </a:p>
        </p:txBody>
      </p:sp>
      <p:sp>
        <p:nvSpPr>
          <p:cNvPr id="34" name="Параллелограмм 33"/>
          <p:cNvSpPr/>
          <p:nvPr/>
        </p:nvSpPr>
        <p:spPr>
          <a:xfrm>
            <a:off x="4730770" y="1062880"/>
            <a:ext cx="4249905" cy="1469798"/>
          </a:xfrm>
          <a:prstGeom prst="parallelogram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6441" tIns="33221" rIns="66441" bIns="33221" rtlCol="0" anchor="ctr"/>
          <a:lstStyle/>
          <a:p>
            <a:pPr lvl="0" algn="just"/>
            <a:r>
              <a:rPr lang="ru-RU" sz="1600" b="1" dirty="0">
                <a:cs typeface="Times New Roman" panose="02020603050405020304" pitchFamily="18" charset="0"/>
              </a:rPr>
              <a:t>разрабатывать </a:t>
            </a:r>
            <a:r>
              <a:rPr lang="ru-RU" sz="1600" b="1" dirty="0" smtClean="0">
                <a:cs typeface="Times New Roman" panose="02020603050405020304" pitchFamily="18" charset="0"/>
              </a:rPr>
              <a:t>диагностические материалы </a:t>
            </a:r>
            <a:r>
              <a:rPr lang="ru-RU" sz="1600" b="1" dirty="0">
                <a:cs typeface="Times New Roman" panose="02020603050405020304" pitchFamily="18" charset="0"/>
              </a:rPr>
              <a:t>для реализации мониторинга образовательных результатов обучающихся </a:t>
            </a:r>
          </a:p>
        </p:txBody>
      </p:sp>
      <p:sp>
        <p:nvSpPr>
          <p:cNvPr id="35" name="Параллелограмм 34"/>
          <p:cNvSpPr/>
          <p:nvPr/>
        </p:nvSpPr>
        <p:spPr>
          <a:xfrm>
            <a:off x="474808" y="1042372"/>
            <a:ext cx="4326415" cy="1469798"/>
          </a:xfrm>
          <a:prstGeom prst="parallelogram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6441" tIns="33221" rIns="66441" bIns="33221" rtlCol="0" anchor="ctr"/>
          <a:lstStyle/>
          <a:p>
            <a:pPr algn="just"/>
            <a:r>
              <a:rPr lang="ru-RU" sz="1600" b="1" dirty="0">
                <a:cs typeface="Times New Roman" panose="02020603050405020304" pitchFamily="18" charset="0"/>
              </a:rPr>
              <a:t>организовать </a:t>
            </a:r>
            <a:r>
              <a:rPr lang="ru-RU" sz="1600" b="1" dirty="0" smtClean="0">
                <a:cs typeface="Times New Roman" panose="02020603050405020304" pitchFamily="18" charset="0"/>
              </a:rPr>
              <a:t>работу </a:t>
            </a:r>
            <a:r>
              <a:rPr lang="ru-RU" sz="1600" b="1" dirty="0">
                <a:cs typeface="Times New Roman" panose="02020603050405020304" pitchFamily="18" charset="0"/>
              </a:rPr>
              <a:t>команды, вырабатывая командную стратегию для достижения поставленной цели</a:t>
            </a:r>
          </a:p>
        </p:txBody>
      </p:sp>
      <p:pic>
        <p:nvPicPr>
          <p:cNvPr id="5122" name="Picture 2" descr="I:\С компа\КФУ\Презентации НОВЫЙ ФОРМАТ 2019\icons\tes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3998" y="2092693"/>
            <a:ext cx="876004" cy="8799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420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34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Объект 2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97719" y="750094"/>
            <a:ext cx="2219325" cy="1281113"/>
          </a:xfrm>
          <a:ln w="19050">
            <a:solidFill>
              <a:srgbClr val="092B65"/>
            </a:solidFill>
          </a:ln>
        </p:spPr>
      </p:pic>
      <p:pic>
        <p:nvPicPr>
          <p:cNvPr id="12292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23035" y="750094"/>
            <a:ext cx="2235994" cy="1281113"/>
          </a:xfrm>
          <a:prstGeom prst="rect">
            <a:avLst/>
          </a:prstGeom>
          <a:noFill/>
          <a:ln w="19050">
            <a:solidFill>
              <a:srgbClr val="092B65"/>
            </a:solidFill>
            <a:miter lim="800000"/>
            <a:headEnd/>
            <a:tailEnd/>
          </a:ln>
        </p:spPr>
      </p:pic>
      <p:pic>
        <p:nvPicPr>
          <p:cNvPr id="12293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5019" y="750094"/>
            <a:ext cx="1971675" cy="1281113"/>
          </a:xfrm>
          <a:prstGeom prst="rect">
            <a:avLst/>
          </a:prstGeom>
          <a:noFill/>
          <a:ln w="19050">
            <a:solidFill>
              <a:srgbClr val="092B65"/>
            </a:solidFill>
            <a:miter lim="800000"/>
            <a:headEnd/>
            <a:tailEnd/>
          </a:ln>
        </p:spPr>
      </p:pic>
      <p:pic>
        <p:nvPicPr>
          <p:cNvPr id="12294" name="Рисунок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7397" y="2182417"/>
            <a:ext cx="2219325" cy="1307306"/>
          </a:xfrm>
          <a:prstGeom prst="rect">
            <a:avLst/>
          </a:prstGeom>
          <a:noFill/>
          <a:ln w="19050">
            <a:solidFill>
              <a:srgbClr val="092B65"/>
            </a:solidFill>
            <a:miter lim="800000"/>
            <a:headEnd/>
            <a:tailEnd/>
          </a:ln>
        </p:spPr>
      </p:pic>
      <p:pic>
        <p:nvPicPr>
          <p:cNvPr id="12295" name="Рисунок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53879" y="2182417"/>
            <a:ext cx="2533650" cy="1307306"/>
          </a:xfrm>
          <a:prstGeom prst="rect">
            <a:avLst/>
          </a:prstGeom>
          <a:noFill/>
          <a:ln w="19050">
            <a:solidFill>
              <a:srgbClr val="092B65"/>
            </a:solidFill>
            <a:miter lim="800000"/>
            <a:headEnd/>
            <a:tailEnd/>
          </a:ln>
        </p:spPr>
      </p:pic>
      <p:pic>
        <p:nvPicPr>
          <p:cNvPr id="12296" name="Рисунок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04210" y="2189560"/>
            <a:ext cx="2046684" cy="1307306"/>
          </a:xfrm>
          <a:prstGeom prst="rect">
            <a:avLst/>
          </a:prstGeom>
          <a:noFill/>
          <a:ln w="19050">
            <a:solidFill>
              <a:srgbClr val="092B65"/>
            </a:solidFill>
            <a:miter lim="800000"/>
            <a:headEnd/>
            <a:tailEnd/>
          </a:ln>
        </p:spPr>
      </p:pic>
      <p:pic>
        <p:nvPicPr>
          <p:cNvPr id="12297" name="Рисунок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1691" y="3662363"/>
            <a:ext cx="2219325" cy="1295400"/>
          </a:xfrm>
          <a:prstGeom prst="rect">
            <a:avLst/>
          </a:prstGeom>
          <a:noFill/>
          <a:ln w="19050">
            <a:solidFill>
              <a:srgbClr val="092B65"/>
            </a:solidFill>
            <a:miter lim="800000"/>
            <a:headEnd/>
            <a:tailEnd/>
          </a:ln>
        </p:spPr>
      </p:pic>
      <p:pic>
        <p:nvPicPr>
          <p:cNvPr id="12298" name="Рисунок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93169" y="3662363"/>
            <a:ext cx="2235994" cy="1295400"/>
          </a:xfrm>
          <a:prstGeom prst="rect">
            <a:avLst/>
          </a:prstGeom>
          <a:noFill/>
          <a:ln w="19050">
            <a:solidFill>
              <a:srgbClr val="092B65"/>
            </a:solidFill>
            <a:miter lim="800000"/>
            <a:headEnd/>
            <a:tailEnd/>
          </a:ln>
        </p:spPr>
      </p:pic>
      <p:pic>
        <p:nvPicPr>
          <p:cNvPr id="12299" name="Рисунок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812506" y="3662363"/>
            <a:ext cx="1971675" cy="1295400"/>
          </a:xfrm>
          <a:prstGeom prst="rect">
            <a:avLst/>
          </a:prstGeom>
          <a:noFill/>
          <a:ln w="19050">
            <a:solidFill>
              <a:srgbClr val="092B65"/>
            </a:solidFill>
            <a:miter lim="800000"/>
            <a:headEnd/>
            <a:tailEnd/>
          </a:ln>
        </p:spPr>
      </p:pic>
      <p:pic>
        <p:nvPicPr>
          <p:cNvPr id="12300" name="Рисунок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866335" y="3662363"/>
            <a:ext cx="2120503" cy="1295400"/>
          </a:xfrm>
          <a:prstGeom prst="rect">
            <a:avLst/>
          </a:prstGeom>
          <a:noFill/>
          <a:ln w="19050">
            <a:solidFill>
              <a:srgbClr val="092B65"/>
            </a:solidFill>
            <a:miter lim="800000"/>
            <a:headEnd/>
            <a:tailEnd/>
          </a:ln>
        </p:spPr>
      </p:pic>
      <p:pic>
        <p:nvPicPr>
          <p:cNvPr id="12311" name="Рисунок 2"/>
          <p:cNvPicPr>
            <a:picLocks noChangeAspect="1"/>
          </p:cNvPicPr>
          <p:nvPr/>
        </p:nvPicPr>
        <p:blipFill>
          <a:blip r:embed="rId13"/>
          <a:srcRect t="4510"/>
          <a:stretch>
            <a:fillRect/>
          </a:stretch>
        </p:blipFill>
        <p:spPr bwMode="auto">
          <a:xfrm>
            <a:off x="7250906" y="2182417"/>
            <a:ext cx="1771650" cy="1307306"/>
          </a:xfrm>
          <a:prstGeom prst="rect">
            <a:avLst/>
          </a:prstGeom>
          <a:noFill/>
          <a:ln w="19050">
            <a:solidFill>
              <a:srgbClr val="092B65"/>
            </a:solidFill>
            <a:miter lim="800000"/>
            <a:headEnd/>
            <a:tailEnd/>
          </a:ln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285750" y="-122128"/>
            <a:ext cx="84010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E4A9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Практико-ориентированность </a:t>
            </a:r>
            <a:br>
              <a:rPr lang="ru-RU" sz="2400" b="1" dirty="0" smtClean="0">
                <a:solidFill>
                  <a:srgbClr val="0E4A9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E4A9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профессиональной </a:t>
            </a:r>
            <a:r>
              <a:rPr lang="ru-RU" sz="2400" b="1" dirty="0">
                <a:solidFill>
                  <a:srgbClr val="0E4A9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подготовки </a:t>
            </a:r>
          </a:p>
          <a:p>
            <a:pPr algn="ctr"/>
            <a:endParaRPr lang="ru-RU" sz="2400" b="1" dirty="0">
              <a:solidFill>
                <a:schemeClr val="tx2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00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4543</TotalTime>
  <Words>876</Words>
  <Application>Microsoft Office PowerPoint</Application>
  <PresentationFormat>Экран (16:9)</PresentationFormat>
  <Paragraphs>117</Paragraphs>
  <Slides>15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宋体</vt:lpstr>
      <vt:lpstr>Arial</vt:lpstr>
      <vt:lpstr>Barlow Light</vt:lpstr>
      <vt:lpstr>Calibri</vt:lpstr>
      <vt:lpstr>Times New Roman</vt:lpstr>
      <vt:lpstr>Тема Office</vt:lpstr>
      <vt:lpstr>Презентация PowerPoint</vt:lpstr>
      <vt:lpstr>Прием в магистратуру</vt:lpstr>
      <vt:lpstr>Презентация PowerPoint</vt:lpstr>
      <vt:lpstr>Презентация PowerPoint</vt:lpstr>
      <vt:lpstr>Презентация PowerPoint</vt:lpstr>
      <vt:lpstr>ПРЕИМУЩЕСТВА МАГИСТЕРСКОЙ ПРОГРАММЫ</vt:lpstr>
      <vt:lpstr>Презентация PowerPoint</vt:lpstr>
      <vt:lpstr>Презентация PowerPoint</vt:lpstr>
      <vt:lpstr>Практико-ориентированность  профессиональной подготовки  </vt:lpstr>
      <vt:lpstr>Презентация PowerPoint</vt:lpstr>
      <vt:lpstr>Возможности трудоустройства выпускников</vt:lpstr>
      <vt:lpstr>ГОВОРЯТ ВЫПУСКНИКИ:</vt:lpstr>
      <vt:lpstr>Презентация PowerPoint</vt:lpstr>
      <vt:lpstr>Презентация PowerPoint</vt:lpstr>
      <vt:lpstr>ХИМИЧЕНКО АНАСТАСИЯ,  ВЫПУСКНИЦА 2021 г.,  УЧИТЕЛЬ АНГЛИЙСКОГО ЯЗЫКА, МБОУ «ЛИЦЕЙ №1»,  г. ВОРОНЕЖ.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доклада, три  строчки,  данную надпись удалить  писать заглавными буквами</dc:title>
  <dc:creator>User Windows</dc:creator>
  <cp:lastModifiedBy>User</cp:lastModifiedBy>
  <cp:revision>944</cp:revision>
  <dcterms:created xsi:type="dcterms:W3CDTF">2019-12-06T12:42:09Z</dcterms:created>
  <dcterms:modified xsi:type="dcterms:W3CDTF">2023-05-31T10:30:56Z</dcterms:modified>
</cp:coreProperties>
</file>