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1" r:id="rId1"/>
    <p:sldMasterId id="2147483662" r:id="rId2"/>
  </p:sldMasterIdLst>
  <p:notesMasterIdLst>
    <p:notesMasterId r:id="rId47"/>
  </p:notesMasterIdLst>
  <p:sldIdLst>
    <p:sldId id="309" r:id="rId3"/>
    <p:sldId id="341" r:id="rId4"/>
    <p:sldId id="336" r:id="rId5"/>
    <p:sldId id="337" r:id="rId6"/>
    <p:sldId id="302" r:id="rId7"/>
    <p:sldId id="350" r:id="rId8"/>
    <p:sldId id="273" r:id="rId9"/>
    <p:sldId id="269" r:id="rId10"/>
    <p:sldId id="257" r:id="rId11"/>
    <p:sldId id="288" r:id="rId12"/>
    <p:sldId id="311" r:id="rId13"/>
    <p:sldId id="300" r:id="rId14"/>
    <p:sldId id="258" r:id="rId15"/>
    <p:sldId id="355" r:id="rId16"/>
    <p:sldId id="295" r:id="rId17"/>
    <p:sldId id="323" r:id="rId18"/>
    <p:sldId id="316" r:id="rId19"/>
    <p:sldId id="329" r:id="rId20"/>
    <p:sldId id="335" r:id="rId21"/>
    <p:sldId id="334" r:id="rId22"/>
    <p:sldId id="353" r:id="rId23"/>
    <p:sldId id="354" r:id="rId24"/>
    <p:sldId id="270" r:id="rId25"/>
    <p:sldId id="297" r:id="rId26"/>
    <p:sldId id="293" r:id="rId27"/>
    <p:sldId id="330" r:id="rId28"/>
    <p:sldId id="327" r:id="rId29"/>
    <p:sldId id="343" r:id="rId30"/>
    <p:sldId id="344" r:id="rId31"/>
    <p:sldId id="272" r:id="rId32"/>
    <p:sldId id="312" r:id="rId33"/>
    <p:sldId id="324" r:id="rId34"/>
    <p:sldId id="322" r:id="rId35"/>
    <p:sldId id="339" r:id="rId36"/>
    <p:sldId id="340" r:id="rId37"/>
    <p:sldId id="349" r:id="rId38"/>
    <p:sldId id="347" r:id="rId39"/>
    <p:sldId id="348" r:id="rId40"/>
    <p:sldId id="298" r:id="rId41"/>
    <p:sldId id="351" r:id="rId42"/>
    <p:sldId id="352" r:id="rId43"/>
    <p:sldId id="267" r:id="rId44"/>
    <p:sldId id="315" r:id="rId45"/>
    <p:sldId id="346" r:id="rId4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2" orient="horz" pos="1720" userDrawn="1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6100"/>
    <a:srgbClr val="FFFFFF"/>
    <a:srgbClr val="F0930E"/>
    <a:srgbClr val="FFE824"/>
    <a:srgbClr val="FF6A00"/>
    <a:srgbClr val="E66102"/>
    <a:srgbClr val="FF7011"/>
    <a:srgbClr val="CF6F13"/>
    <a:srgbClr val="EDB603"/>
    <a:srgbClr val="DCDE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DD6942E-8B1C-4992-9784-1105375F23AA}">
  <a:tblStyle styleId="{ADD6942E-8B1C-4992-9784-1105375F23A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43" autoAdjust="0"/>
    <p:restoredTop sz="94682"/>
  </p:normalViewPr>
  <p:slideViewPr>
    <p:cSldViewPr snapToGrid="0" snapToObjects="1">
      <p:cViewPr varScale="1">
        <p:scale>
          <a:sx n="98" d="100"/>
          <a:sy n="98" d="100"/>
        </p:scale>
        <p:origin x="432" y="84"/>
      </p:cViewPr>
      <p:guideLst>
        <p:guide orient="horz" pos="17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AA2F43-CF8B-49A5-AF69-0A28BF753E9D}" type="doc">
      <dgm:prSet loTypeId="urn:microsoft.com/office/officeart/2005/8/layout/hierarchy2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DDD93B3-3AF9-4748-9021-46AFB76F1540}">
      <dgm:prSet phldrT="[Текст]" custT="1"/>
      <dgm:spPr>
        <a:solidFill>
          <a:srgbClr val="2A5D56"/>
        </a:solidFill>
        <a:ln>
          <a:solidFill>
            <a:srgbClr val="2A5D56"/>
          </a:solidFill>
        </a:ln>
      </dgm:spPr>
      <dgm:t>
        <a:bodyPr/>
        <a:lstStyle/>
        <a:p>
          <a:r>
            <a:rPr lang="ru-RU" sz="2400" dirty="0" smtClean="0">
              <a:latin typeface="Constantia" charset="0"/>
              <a:ea typeface="Constantia" charset="0"/>
              <a:cs typeface="Constantia" charset="0"/>
            </a:rPr>
            <a:t>Бакалавриат</a:t>
          </a:r>
          <a:endParaRPr lang="ru-RU" sz="2400" dirty="0">
            <a:latin typeface="Constantia" charset="0"/>
            <a:ea typeface="Constantia" charset="0"/>
            <a:cs typeface="Constantia" charset="0"/>
          </a:endParaRPr>
        </a:p>
      </dgm:t>
    </dgm:pt>
    <dgm:pt modelId="{567D722D-60D8-4A68-A914-CE291897DDC8}" type="parTrans" cxnId="{246CF2BF-D136-4419-A731-16AE603BE024}">
      <dgm:prSet/>
      <dgm:spPr/>
      <dgm:t>
        <a:bodyPr/>
        <a:lstStyle/>
        <a:p>
          <a:endParaRPr lang="ru-RU"/>
        </a:p>
      </dgm:t>
    </dgm:pt>
    <dgm:pt modelId="{C1014391-4612-48C8-9483-515FEC6629F1}" type="sibTrans" cxnId="{246CF2BF-D136-4419-A731-16AE603BE024}">
      <dgm:prSet/>
      <dgm:spPr/>
      <dgm:t>
        <a:bodyPr/>
        <a:lstStyle/>
        <a:p>
          <a:endParaRPr lang="ru-RU"/>
        </a:p>
      </dgm:t>
    </dgm:pt>
    <dgm:pt modelId="{8D077B57-E789-4383-BC0E-C088DC083E74}">
      <dgm:prSet phldrT="[Текст]" custT="1"/>
      <dgm:spPr>
        <a:solidFill>
          <a:srgbClr val="FF6432"/>
        </a:solidFill>
      </dgm:spPr>
      <dgm:t>
        <a:bodyPr/>
        <a:lstStyle/>
        <a:p>
          <a:r>
            <a:rPr lang="ru-RU" sz="2100" b="1" dirty="0" smtClean="0">
              <a:latin typeface="Constantia" charset="0"/>
              <a:ea typeface="Constantia" charset="0"/>
              <a:cs typeface="Constantia" charset="0"/>
            </a:rPr>
            <a:t>Лингвистика</a:t>
          </a:r>
          <a:endParaRPr lang="ru-RU" sz="2100" b="1" dirty="0">
            <a:latin typeface="Constantia" charset="0"/>
            <a:ea typeface="Constantia" charset="0"/>
            <a:cs typeface="Constantia" charset="0"/>
          </a:endParaRPr>
        </a:p>
      </dgm:t>
    </dgm:pt>
    <dgm:pt modelId="{F504E04A-9A74-4AC9-AEC2-98D889C1D0AC}" type="parTrans" cxnId="{987DD5B8-E963-40FA-AFCE-1D5F2BF3B264}">
      <dgm:prSet/>
      <dgm:spPr>
        <a:ln>
          <a:solidFill>
            <a:srgbClr val="FF6539"/>
          </a:solidFill>
        </a:ln>
      </dgm:spPr>
      <dgm:t>
        <a:bodyPr/>
        <a:lstStyle/>
        <a:p>
          <a:endParaRPr lang="ru-RU"/>
        </a:p>
      </dgm:t>
    </dgm:pt>
    <dgm:pt modelId="{7DE9652B-354D-446D-B2A2-31BB8D0F24FB}" type="sibTrans" cxnId="{987DD5B8-E963-40FA-AFCE-1D5F2BF3B264}">
      <dgm:prSet/>
      <dgm:spPr/>
      <dgm:t>
        <a:bodyPr/>
        <a:lstStyle/>
        <a:p>
          <a:endParaRPr lang="ru-RU"/>
        </a:p>
      </dgm:t>
    </dgm:pt>
    <dgm:pt modelId="{038BA79C-D682-4B8A-89D0-6372B34C1411}">
      <dgm:prSet phldrT="[Текст]" custT="1"/>
      <dgm:spPr>
        <a:solidFill>
          <a:srgbClr val="FF6A00"/>
        </a:solidFill>
      </dgm:spPr>
      <dgm:t>
        <a:bodyPr/>
        <a:lstStyle/>
        <a:p>
          <a:r>
            <a:rPr lang="ru-RU" sz="1600" dirty="0" smtClean="0">
              <a:latin typeface="Constantia" charset="0"/>
              <a:ea typeface="Constantia" charset="0"/>
              <a:cs typeface="Constantia" charset="0"/>
            </a:rPr>
            <a:t>Теория и методика преподавания иностранных языков и культур</a:t>
          </a:r>
          <a:endParaRPr lang="ru-RU" sz="1600" dirty="0">
            <a:latin typeface="Constantia" charset="0"/>
            <a:ea typeface="Constantia" charset="0"/>
            <a:cs typeface="Constantia" charset="0"/>
          </a:endParaRPr>
        </a:p>
      </dgm:t>
    </dgm:pt>
    <dgm:pt modelId="{6F374A98-0E51-4B70-B7E5-CA55983E9F6F}" type="parTrans" cxnId="{EBFF07DE-818B-4DE3-993B-6803491991B1}">
      <dgm:prSet/>
      <dgm:spPr>
        <a:ln>
          <a:solidFill>
            <a:srgbClr val="FF6A00"/>
          </a:solidFill>
        </a:ln>
      </dgm:spPr>
      <dgm:t>
        <a:bodyPr/>
        <a:lstStyle/>
        <a:p>
          <a:endParaRPr lang="ru-RU"/>
        </a:p>
      </dgm:t>
    </dgm:pt>
    <dgm:pt modelId="{DAEF6D13-55BC-4879-9769-73D7AAB325E9}" type="sibTrans" cxnId="{EBFF07DE-818B-4DE3-993B-6803491991B1}">
      <dgm:prSet/>
      <dgm:spPr/>
      <dgm:t>
        <a:bodyPr/>
        <a:lstStyle/>
        <a:p>
          <a:endParaRPr lang="ru-RU"/>
        </a:p>
      </dgm:t>
    </dgm:pt>
    <dgm:pt modelId="{D27B8F6C-201A-4D81-9497-AC0AB5D152E5}">
      <dgm:prSet phldrT="[Текст]" custT="1"/>
      <dgm:spPr>
        <a:solidFill>
          <a:srgbClr val="FF8706"/>
        </a:solidFill>
      </dgm:spPr>
      <dgm:t>
        <a:bodyPr/>
        <a:lstStyle/>
        <a:p>
          <a:r>
            <a:rPr lang="ru-RU" sz="1600" dirty="0" smtClean="0">
              <a:latin typeface="Constantia" charset="0"/>
              <a:ea typeface="Constantia" charset="0"/>
              <a:cs typeface="Constantia" charset="0"/>
            </a:rPr>
            <a:t>Теория и практика межкультурной коммуникации</a:t>
          </a:r>
          <a:endParaRPr lang="ru-RU" sz="1600" dirty="0">
            <a:latin typeface="Constantia" charset="0"/>
            <a:ea typeface="Constantia" charset="0"/>
            <a:cs typeface="Constantia" charset="0"/>
          </a:endParaRPr>
        </a:p>
      </dgm:t>
    </dgm:pt>
    <dgm:pt modelId="{8A0CE7B5-0EC8-432E-A550-3FB1EA6F6E28}" type="parTrans" cxnId="{125925D8-85C1-4361-86A1-B009AE86EE72}">
      <dgm:prSet/>
      <dgm:spPr>
        <a:ln>
          <a:solidFill>
            <a:srgbClr val="FF6A00"/>
          </a:solidFill>
        </a:ln>
      </dgm:spPr>
      <dgm:t>
        <a:bodyPr/>
        <a:lstStyle/>
        <a:p>
          <a:endParaRPr lang="ru-RU"/>
        </a:p>
      </dgm:t>
    </dgm:pt>
    <dgm:pt modelId="{7D88DA67-6C49-4057-847B-64824F4FC104}" type="sibTrans" cxnId="{125925D8-85C1-4361-86A1-B009AE86EE72}">
      <dgm:prSet/>
      <dgm:spPr/>
      <dgm:t>
        <a:bodyPr/>
        <a:lstStyle/>
        <a:p>
          <a:endParaRPr lang="ru-RU"/>
        </a:p>
      </dgm:t>
    </dgm:pt>
    <dgm:pt modelId="{A4443E3A-B0B5-407D-9B7B-ED9DD7121F4F}">
      <dgm:prSet phldrT="[Текст]" custT="1"/>
      <dgm:spPr>
        <a:solidFill>
          <a:srgbClr val="3C8C84"/>
        </a:solidFill>
      </dgm:spPr>
      <dgm:t>
        <a:bodyPr/>
        <a:lstStyle/>
        <a:p>
          <a:r>
            <a:rPr lang="ru-RU" sz="2100" dirty="0" smtClean="0"/>
            <a:t> </a:t>
          </a:r>
          <a:r>
            <a:rPr lang="ru-RU" sz="2000" b="1" dirty="0" smtClean="0">
              <a:latin typeface="Constantia" charset="0"/>
              <a:ea typeface="Constantia" charset="0"/>
              <a:cs typeface="Constantia" charset="0"/>
            </a:rPr>
            <a:t>Фундаментальная </a:t>
          </a:r>
          <a:r>
            <a:rPr lang="ru-RU" sz="2000" b="1" baseline="0" dirty="0" smtClean="0">
              <a:latin typeface="Constantia" charset="0"/>
              <a:ea typeface="Constantia" charset="0"/>
              <a:cs typeface="Constantia" charset="0"/>
            </a:rPr>
            <a:t>      </a:t>
          </a:r>
          <a:r>
            <a:rPr lang="ru-RU" sz="2000" b="1" dirty="0" smtClean="0">
              <a:latin typeface="Constantia" charset="0"/>
              <a:ea typeface="Constantia" charset="0"/>
              <a:cs typeface="Constantia" charset="0"/>
            </a:rPr>
            <a:t>и прикладная лингвистика</a:t>
          </a:r>
          <a:endParaRPr lang="ru-RU" sz="2000" b="1" dirty="0">
            <a:latin typeface="Constantia" charset="0"/>
            <a:ea typeface="Constantia" charset="0"/>
            <a:cs typeface="Constantia" charset="0"/>
          </a:endParaRPr>
        </a:p>
      </dgm:t>
    </dgm:pt>
    <dgm:pt modelId="{78EE8879-1F2C-4BEE-BF90-FE83DA3DEFBC}" type="parTrans" cxnId="{6666A3A4-30D1-4044-9015-6755CD8D0251}">
      <dgm:prSet/>
      <dgm:spPr>
        <a:ln>
          <a:solidFill>
            <a:srgbClr val="3C8C84"/>
          </a:solidFill>
        </a:ln>
      </dgm:spPr>
      <dgm:t>
        <a:bodyPr/>
        <a:lstStyle/>
        <a:p>
          <a:endParaRPr lang="ru-RU"/>
        </a:p>
      </dgm:t>
    </dgm:pt>
    <dgm:pt modelId="{3432225B-9367-4EAB-B7B1-3A6960E0A84C}" type="sibTrans" cxnId="{6666A3A4-30D1-4044-9015-6755CD8D0251}">
      <dgm:prSet/>
      <dgm:spPr/>
      <dgm:t>
        <a:bodyPr/>
        <a:lstStyle/>
        <a:p>
          <a:endParaRPr lang="ru-RU"/>
        </a:p>
      </dgm:t>
    </dgm:pt>
    <dgm:pt modelId="{E2BAA1A1-267A-4B7B-A774-AAFC87235BAB}" type="pres">
      <dgm:prSet presAssocID="{2FAA2F43-CF8B-49A5-AF69-0A28BF753E9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1169F5A-B202-4822-8378-43D12BB515F3}" type="pres">
      <dgm:prSet presAssocID="{6DDD93B3-3AF9-4748-9021-46AFB76F1540}" presName="root1" presStyleCnt="0"/>
      <dgm:spPr/>
    </dgm:pt>
    <dgm:pt modelId="{EA92F235-9C39-4F6E-A9B9-D9A561810200}" type="pres">
      <dgm:prSet presAssocID="{6DDD93B3-3AF9-4748-9021-46AFB76F1540}" presName="LevelOneTextNode" presStyleLbl="node0" presStyleIdx="0" presStyleCnt="1" custScaleX="90649" custScaleY="66660" custLinFactNeighborX="5955" custLinFactNeighborY="-599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7FE3F26-5659-4AB5-95B6-96A1E6793437}" type="pres">
      <dgm:prSet presAssocID="{6DDD93B3-3AF9-4748-9021-46AFB76F1540}" presName="level2hierChild" presStyleCnt="0"/>
      <dgm:spPr/>
    </dgm:pt>
    <dgm:pt modelId="{A4984EF5-B694-4381-8712-D9D1A495C29B}" type="pres">
      <dgm:prSet presAssocID="{F504E04A-9A74-4AC9-AEC2-98D889C1D0AC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6BF9A85F-730A-4632-8BDE-23F7FCB2893D}" type="pres">
      <dgm:prSet presAssocID="{F504E04A-9A74-4AC9-AEC2-98D889C1D0AC}" presName="connTx" presStyleLbl="parChTrans1D2" presStyleIdx="0" presStyleCnt="2"/>
      <dgm:spPr/>
      <dgm:t>
        <a:bodyPr/>
        <a:lstStyle/>
        <a:p>
          <a:endParaRPr lang="en-US"/>
        </a:p>
      </dgm:t>
    </dgm:pt>
    <dgm:pt modelId="{3DB0C70B-22C9-4112-BA59-FFCFE0774A3E}" type="pres">
      <dgm:prSet presAssocID="{8D077B57-E789-4383-BC0E-C088DC083E74}" presName="root2" presStyleCnt="0"/>
      <dgm:spPr/>
    </dgm:pt>
    <dgm:pt modelId="{DA8761F0-5116-46A6-B293-CE0D59D8514C}" type="pres">
      <dgm:prSet presAssocID="{8D077B57-E789-4383-BC0E-C088DC083E74}" presName="LevelTwoTextNode" presStyleLbl="node2" presStyleIdx="0" presStyleCnt="2" custLinFactNeighborX="-1843" custLinFactNeighborY="-8109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15119F2-1E97-4683-93D2-D524EAC67D84}" type="pres">
      <dgm:prSet presAssocID="{8D077B57-E789-4383-BC0E-C088DC083E74}" presName="level3hierChild" presStyleCnt="0"/>
      <dgm:spPr/>
    </dgm:pt>
    <dgm:pt modelId="{547161C3-338C-4826-B42A-27A0843D2E95}" type="pres">
      <dgm:prSet presAssocID="{6F374A98-0E51-4B70-B7E5-CA55983E9F6F}" presName="conn2-1" presStyleLbl="parChTrans1D3" presStyleIdx="0" presStyleCnt="2"/>
      <dgm:spPr/>
      <dgm:t>
        <a:bodyPr/>
        <a:lstStyle/>
        <a:p>
          <a:endParaRPr lang="en-US"/>
        </a:p>
      </dgm:t>
    </dgm:pt>
    <dgm:pt modelId="{923D897C-00B3-4D02-A12F-02967B7F7FBB}" type="pres">
      <dgm:prSet presAssocID="{6F374A98-0E51-4B70-B7E5-CA55983E9F6F}" presName="connTx" presStyleLbl="parChTrans1D3" presStyleIdx="0" presStyleCnt="2"/>
      <dgm:spPr/>
      <dgm:t>
        <a:bodyPr/>
        <a:lstStyle/>
        <a:p>
          <a:endParaRPr lang="en-US"/>
        </a:p>
      </dgm:t>
    </dgm:pt>
    <dgm:pt modelId="{0CB4C556-7FEF-45F7-8853-B87C3C9FC2D9}" type="pres">
      <dgm:prSet presAssocID="{038BA79C-D682-4B8A-89D0-6372B34C1411}" presName="root2" presStyleCnt="0"/>
      <dgm:spPr/>
    </dgm:pt>
    <dgm:pt modelId="{32B2E6A6-D4CD-45C0-B5AE-0AEEBF6F7101}" type="pres">
      <dgm:prSet presAssocID="{038BA79C-D682-4B8A-89D0-6372B34C1411}" presName="LevelTwoTextNode" presStyleLbl="node3" presStyleIdx="0" presStyleCnt="2" custAng="0" custScaleX="85261" custScaleY="111932" custLinFactNeighborX="-4539" custLinFactNeighborY="-215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66F2F8F-84F0-4C58-ABB8-08605EFCF45B}" type="pres">
      <dgm:prSet presAssocID="{038BA79C-D682-4B8A-89D0-6372B34C1411}" presName="level3hierChild" presStyleCnt="0"/>
      <dgm:spPr/>
    </dgm:pt>
    <dgm:pt modelId="{BFF780D1-1899-4446-82EF-183AF6634CC2}" type="pres">
      <dgm:prSet presAssocID="{8A0CE7B5-0EC8-432E-A550-3FB1EA6F6E28}" presName="conn2-1" presStyleLbl="parChTrans1D3" presStyleIdx="1" presStyleCnt="2"/>
      <dgm:spPr/>
      <dgm:t>
        <a:bodyPr/>
        <a:lstStyle/>
        <a:p>
          <a:endParaRPr lang="en-US"/>
        </a:p>
      </dgm:t>
    </dgm:pt>
    <dgm:pt modelId="{6C251E96-84DE-4166-89C6-7858186E10DB}" type="pres">
      <dgm:prSet presAssocID="{8A0CE7B5-0EC8-432E-A550-3FB1EA6F6E28}" presName="connTx" presStyleLbl="parChTrans1D3" presStyleIdx="1" presStyleCnt="2"/>
      <dgm:spPr/>
      <dgm:t>
        <a:bodyPr/>
        <a:lstStyle/>
        <a:p>
          <a:endParaRPr lang="en-US"/>
        </a:p>
      </dgm:t>
    </dgm:pt>
    <dgm:pt modelId="{9A666D3F-BF23-4313-84B4-296F9C633C2D}" type="pres">
      <dgm:prSet presAssocID="{D27B8F6C-201A-4D81-9497-AC0AB5D152E5}" presName="root2" presStyleCnt="0"/>
      <dgm:spPr/>
    </dgm:pt>
    <dgm:pt modelId="{085DBC68-8907-4D6F-900D-AFD8ABD562EF}" type="pres">
      <dgm:prSet presAssocID="{D27B8F6C-201A-4D81-9497-AC0AB5D152E5}" presName="LevelTwoTextNode" presStyleLbl="node3" presStyleIdx="1" presStyleCnt="2" custScaleX="83889" custScaleY="105026" custLinFactNeighborX="-2101" custLinFactNeighborY="520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5C652F5-4C52-458C-9F08-2EAA0AA91DBA}" type="pres">
      <dgm:prSet presAssocID="{D27B8F6C-201A-4D81-9497-AC0AB5D152E5}" presName="level3hierChild" presStyleCnt="0"/>
      <dgm:spPr/>
    </dgm:pt>
    <dgm:pt modelId="{528AB4ED-6BA1-4221-B15D-ED0B861DCB82}" type="pres">
      <dgm:prSet presAssocID="{78EE8879-1F2C-4BEE-BF90-FE83DA3DEFBC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AC5881BC-34A1-4AB9-BD93-055C10707A39}" type="pres">
      <dgm:prSet presAssocID="{78EE8879-1F2C-4BEE-BF90-FE83DA3DEFBC}" presName="connTx" presStyleLbl="parChTrans1D2" presStyleIdx="1" presStyleCnt="2"/>
      <dgm:spPr/>
      <dgm:t>
        <a:bodyPr/>
        <a:lstStyle/>
        <a:p>
          <a:endParaRPr lang="en-US"/>
        </a:p>
      </dgm:t>
    </dgm:pt>
    <dgm:pt modelId="{AC7663AA-2599-41EB-8301-B5E9AFE19DD2}" type="pres">
      <dgm:prSet presAssocID="{A4443E3A-B0B5-407D-9B7B-ED9DD7121F4F}" presName="root2" presStyleCnt="0"/>
      <dgm:spPr/>
    </dgm:pt>
    <dgm:pt modelId="{E239F6F3-D650-467B-BBEA-CEC5FDE61055}" type="pres">
      <dgm:prSet presAssocID="{A4443E3A-B0B5-407D-9B7B-ED9DD7121F4F}" presName="LevelTwoTextNode" presStyleLbl="node2" presStyleIdx="1" presStyleCnt="2" custLinFactNeighborX="2305" custLinFactNeighborY="117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FFAC09F-FF7A-4189-B55C-0CCC94856E6E}" type="pres">
      <dgm:prSet presAssocID="{A4443E3A-B0B5-407D-9B7B-ED9DD7121F4F}" presName="level3hierChild" presStyleCnt="0"/>
      <dgm:spPr/>
    </dgm:pt>
  </dgm:ptLst>
  <dgm:cxnLst>
    <dgm:cxn modelId="{86098105-EB9D-48C5-8390-977D71AB2AED}" type="presOf" srcId="{F504E04A-9A74-4AC9-AEC2-98D889C1D0AC}" destId="{A4984EF5-B694-4381-8712-D9D1A495C29B}" srcOrd="0" destOrd="0" presId="urn:microsoft.com/office/officeart/2005/8/layout/hierarchy2"/>
    <dgm:cxn modelId="{FF6F8CF3-2A83-4855-95A3-7A3BADB1A603}" type="presOf" srcId="{D27B8F6C-201A-4D81-9497-AC0AB5D152E5}" destId="{085DBC68-8907-4D6F-900D-AFD8ABD562EF}" srcOrd="0" destOrd="0" presId="urn:microsoft.com/office/officeart/2005/8/layout/hierarchy2"/>
    <dgm:cxn modelId="{11D3A60C-A9C4-4337-AEC2-5313F77D5BF4}" type="presOf" srcId="{6F374A98-0E51-4B70-B7E5-CA55983E9F6F}" destId="{923D897C-00B3-4D02-A12F-02967B7F7FBB}" srcOrd="1" destOrd="0" presId="urn:microsoft.com/office/officeart/2005/8/layout/hierarchy2"/>
    <dgm:cxn modelId="{982E2852-91C3-400B-ABF2-CAB0A0892F0B}" type="presOf" srcId="{6DDD93B3-3AF9-4748-9021-46AFB76F1540}" destId="{EA92F235-9C39-4F6E-A9B9-D9A561810200}" srcOrd="0" destOrd="0" presId="urn:microsoft.com/office/officeart/2005/8/layout/hierarchy2"/>
    <dgm:cxn modelId="{B68CD277-508A-47FE-81F9-1297994AC7B2}" type="presOf" srcId="{8A0CE7B5-0EC8-432E-A550-3FB1EA6F6E28}" destId="{BFF780D1-1899-4446-82EF-183AF6634CC2}" srcOrd="0" destOrd="0" presId="urn:microsoft.com/office/officeart/2005/8/layout/hierarchy2"/>
    <dgm:cxn modelId="{125925D8-85C1-4361-86A1-B009AE86EE72}" srcId="{8D077B57-E789-4383-BC0E-C088DC083E74}" destId="{D27B8F6C-201A-4D81-9497-AC0AB5D152E5}" srcOrd="1" destOrd="0" parTransId="{8A0CE7B5-0EC8-432E-A550-3FB1EA6F6E28}" sibTransId="{7D88DA67-6C49-4057-847B-64824F4FC104}"/>
    <dgm:cxn modelId="{B2A0CB2E-42BF-404E-89BC-A1A03011345E}" type="presOf" srcId="{F504E04A-9A74-4AC9-AEC2-98D889C1D0AC}" destId="{6BF9A85F-730A-4632-8BDE-23F7FCB2893D}" srcOrd="1" destOrd="0" presId="urn:microsoft.com/office/officeart/2005/8/layout/hierarchy2"/>
    <dgm:cxn modelId="{1A85D172-5FCE-45E5-A351-63C26FA330AA}" type="presOf" srcId="{78EE8879-1F2C-4BEE-BF90-FE83DA3DEFBC}" destId="{AC5881BC-34A1-4AB9-BD93-055C10707A39}" srcOrd="1" destOrd="0" presId="urn:microsoft.com/office/officeart/2005/8/layout/hierarchy2"/>
    <dgm:cxn modelId="{246CF2BF-D136-4419-A731-16AE603BE024}" srcId="{2FAA2F43-CF8B-49A5-AF69-0A28BF753E9D}" destId="{6DDD93B3-3AF9-4748-9021-46AFB76F1540}" srcOrd="0" destOrd="0" parTransId="{567D722D-60D8-4A68-A914-CE291897DDC8}" sibTransId="{C1014391-4612-48C8-9483-515FEC6629F1}"/>
    <dgm:cxn modelId="{D8E6B475-3D54-41BF-BED3-082E01808808}" type="presOf" srcId="{78EE8879-1F2C-4BEE-BF90-FE83DA3DEFBC}" destId="{528AB4ED-6BA1-4221-B15D-ED0B861DCB82}" srcOrd="0" destOrd="0" presId="urn:microsoft.com/office/officeart/2005/8/layout/hierarchy2"/>
    <dgm:cxn modelId="{FC034818-21AF-4DD0-9408-D724BEE39727}" type="presOf" srcId="{2FAA2F43-CF8B-49A5-AF69-0A28BF753E9D}" destId="{E2BAA1A1-267A-4B7B-A774-AAFC87235BAB}" srcOrd="0" destOrd="0" presId="urn:microsoft.com/office/officeart/2005/8/layout/hierarchy2"/>
    <dgm:cxn modelId="{96A0F584-551F-4D4F-82D6-528DA742A7E3}" type="presOf" srcId="{038BA79C-D682-4B8A-89D0-6372B34C1411}" destId="{32B2E6A6-D4CD-45C0-B5AE-0AEEBF6F7101}" srcOrd="0" destOrd="0" presId="urn:microsoft.com/office/officeart/2005/8/layout/hierarchy2"/>
    <dgm:cxn modelId="{987DD5B8-E963-40FA-AFCE-1D5F2BF3B264}" srcId="{6DDD93B3-3AF9-4748-9021-46AFB76F1540}" destId="{8D077B57-E789-4383-BC0E-C088DC083E74}" srcOrd="0" destOrd="0" parTransId="{F504E04A-9A74-4AC9-AEC2-98D889C1D0AC}" sibTransId="{7DE9652B-354D-446D-B2A2-31BB8D0F24FB}"/>
    <dgm:cxn modelId="{6666A3A4-30D1-4044-9015-6755CD8D0251}" srcId="{6DDD93B3-3AF9-4748-9021-46AFB76F1540}" destId="{A4443E3A-B0B5-407D-9B7B-ED9DD7121F4F}" srcOrd="1" destOrd="0" parTransId="{78EE8879-1F2C-4BEE-BF90-FE83DA3DEFBC}" sibTransId="{3432225B-9367-4EAB-B7B1-3A6960E0A84C}"/>
    <dgm:cxn modelId="{A36F452A-5FA2-482A-B1D7-356F71DFF4E0}" type="presOf" srcId="{8A0CE7B5-0EC8-432E-A550-3FB1EA6F6E28}" destId="{6C251E96-84DE-4166-89C6-7858186E10DB}" srcOrd="1" destOrd="0" presId="urn:microsoft.com/office/officeart/2005/8/layout/hierarchy2"/>
    <dgm:cxn modelId="{E3E1BA4D-3797-4C18-B661-6B647D4C2CB2}" type="presOf" srcId="{8D077B57-E789-4383-BC0E-C088DC083E74}" destId="{DA8761F0-5116-46A6-B293-CE0D59D8514C}" srcOrd="0" destOrd="0" presId="urn:microsoft.com/office/officeart/2005/8/layout/hierarchy2"/>
    <dgm:cxn modelId="{EBFF07DE-818B-4DE3-993B-6803491991B1}" srcId="{8D077B57-E789-4383-BC0E-C088DC083E74}" destId="{038BA79C-D682-4B8A-89D0-6372B34C1411}" srcOrd="0" destOrd="0" parTransId="{6F374A98-0E51-4B70-B7E5-CA55983E9F6F}" sibTransId="{DAEF6D13-55BC-4879-9769-73D7AAB325E9}"/>
    <dgm:cxn modelId="{E36B6D8A-9830-450E-85B8-965D40E100BA}" type="presOf" srcId="{6F374A98-0E51-4B70-B7E5-CA55983E9F6F}" destId="{547161C3-338C-4826-B42A-27A0843D2E95}" srcOrd="0" destOrd="0" presId="urn:microsoft.com/office/officeart/2005/8/layout/hierarchy2"/>
    <dgm:cxn modelId="{3F663215-A7C7-418C-BCDB-AE51BF86F7E2}" type="presOf" srcId="{A4443E3A-B0B5-407D-9B7B-ED9DD7121F4F}" destId="{E239F6F3-D650-467B-BBEA-CEC5FDE61055}" srcOrd="0" destOrd="0" presId="urn:microsoft.com/office/officeart/2005/8/layout/hierarchy2"/>
    <dgm:cxn modelId="{D5AF2DC6-126C-4760-B56E-FD6AED63668E}" type="presParOf" srcId="{E2BAA1A1-267A-4B7B-A774-AAFC87235BAB}" destId="{E1169F5A-B202-4822-8378-43D12BB515F3}" srcOrd="0" destOrd="0" presId="urn:microsoft.com/office/officeart/2005/8/layout/hierarchy2"/>
    <dgm:cxn modelId="{BF322AA0-2FC9-4D74-9B10-2593A695594B}" type="presParOf" srcId="{E1169F5A-B202-4822-8378-43D12BB515F3}" destId="{EA92F235-9C39-4F6E-A9B9-D9A561810200}" srcOrd="0" destOrd="0" presId="urn:microsoft.com/office/officeart/2005/8/layout/hierarchy2"/>
    <dgm:cxn modelId="{82CB3CE7-D974-494F-A707-E44C08F51A3B}" type="presParOf" srcId="{E1169F5A-B202-4822-8378-43D12BB515F3}" destId="{67FE3F26-5659-4AB5-95B6-96A1E6793437}" srcOrd="1" destOrd="0" presId="urn:microsoft.com/office/officeart/2005/8/layout/hierarchy2"/>
    <dgm:cxn modelId="{54743770-439A-40A5-856A-8F50BC42A7AF}" type="presParOf" srcId="{67FE3F26-5659-4AB5-95B6-96A1E6793437}" destId="{A4984EF5-B694-4381-8712-D9D1A495C29B}" srcOrd="0" destOrd="0" presId="urn:microsoft.com/office/officeart/2005/8/layout/hierarchy2"/>
    <dgm:cxn modelId="{727D4D50-B1B8-49C8-8309-3ACFA569ABBB}" type="presParOf" srcId="{A4984EF5-B694-4381-8712-D9D1A495C29B}" destId="{6BF9A85F-730A-4632-8BDE-23F7FCB2893D}" srcOrd="0" destOrd="0" presId="urn:microsoft.com/office/officeart/2005/8/layout/hierarchy2"/>
    <dgm:cxn modelId="{C7C7FFBA-1ABF-4530-A6BF-16C81B6C8782}" type="presParOf" srcId="{67FE3F26-5659-4AB5-95B6-96A1E6793437}" destId="{3DB0C70B-22C9-4112-BA59-FFCFE0774A3E}" srcOrd="1" destOrd="0" presId="urn:microsoft.com/office/officeart/2005/8/layout/hierarchy2"/>
    <dgm:cxn modelId="{55A03C94-AF84-4147-86F2-404676D3CAC5}" type="presParOf" srcId="{3DB0C70B-22C9-4112-BA59-FFCFE0774A3E}" destId="{DA8761F0-5116-46A6-B293-CE0D59D8514C}" srcOrd="0" destOrd="0" presId="urn:microsoft.com/office/officeart/2005/8/layout/hierarchy2"/>
    <dgm:cxn modelId="{4E44BBDF-5139-4D3A-B220-80C437F863CD}" type="presParOf" srcId="{3DB0C70B-22C9-4112-BA59-FFCFE0774A3E}" destId="{215119F2-1E97-4683-93D2-D524EAC67D84}" srcOrd="1" destOrd="0" presId="urn:microsoft.com/office/officeart/2005/8/layout/hierarchy2"/>
    <dgm:cxn modelId="{47BEF750-F8A7-47CD-85CF-A76E51BEDA63}" type="presParOf" srcId="{215119F2-1E97-4683-93D2-D524EAC67D84}" destId="{547161C3-338C-4826-B42A-27A0843D2E95}" srcOrd="0" destOrd="0" presId="urn:microsoft.com/office/officeart/2005/8/layout/hierarchy2"/>
    <dgm:cxn modelId="{2AD03F76-B747-4370-AE41-C459F319F5B1}" type="presParOf" srcId="{547161C3-338C-4826-B42A-27A0843D2E95}" destId="{923D897C-00B3-4D02-A12F-02967B7F7FBB}" srcOrd="0" destOrd="0" presId="urn:microsoft.com/office/officeart/2005/8/layout/hierarchy2"/>
    <dgm:cxn modelId="{7D22D289-65D4-4A9E-B82A-36EFF5490393}" type="presParOf" srcId="{215119F2-1E97-4683-93D2-D524EAC67D84}" destId="{0CB4C556-7FEF-45F7-8853-B87C3C9FC2D9}" srcOrd="1" destOrd="0" presId="urn:microsoft.com/office/officeart/2005/8/layout/hierarchy2"/>
    <dgm:cxn modelId="{A601080B-A0FA-4353-8AAC-DAB797EE9E74}" type="presParOf" srcId="{0CB4C556-7FEF-45F7-8853-B87C3C9FC2D9}" destId="{32B2E6A6-D4CD-45C0-B5AE-0AEEBF6F7101}" srcOrd="0" destOrd="0" presId="urn:microsoft.com/office/officeart/2005/8/layout/hierarchy2"/>
    <dgm:cxn modelId="{1A5841ED-273F-42AB-AA1C-2DD5660F4511}" type="presParOf" srcId="{0CB4C556-7FEF-45F7-8853-B87C3C9FC2D9}" destId="{866F2F8F-84F0-4C58-ABB8-08605EFCF45B}" srcOrd="1" destOrd="0" presId="urn:microsoft.com/office/officeart/2005/8/layout/hierarchy2"/>
    <dgm:cxn modelId="{2F62FF4F-47F3-43A6-AA05-8272D2BB4B00}" type="presParOf" srcId="{215119F2-1E97-4683-93D2-D524EAC67D84}" destId="{BFF780D1-1899-4446-82EF-183AF6634CC2}" srcOrd="2" destOrd="0" presId="urn:microsoft.com/office/officeart/2005/8/layout/hierarchy2"/>
    <dgm:cxn modelId="{65AAC6B6-E7AE-4995-869C-DB9F99151109}" type="presParOf" srcId="{BFF780D1-1899-4446-82EF-183AF6634CC2}" destId="{6C251E96-84DE-4166-89C6-7858186E10DB}" srcOrd="0" destOrd="0" presId="urn:microsoft.com/office/officeart/2005/8/layout/hierarchy2"/>
    <dgm:cxn modelId="{1E6389C5-F550-490C-882F-9636F2B15D90}" type="presParOf" srcId="{215119F2-1E97-4683-93D2-D524EAC67D84}" destId="{9A666D3F-BF23-4313-84B4-296F9C633C2D}" srcOrd="3" destOrd="0" presId="urn:microsoft.com/office/officeart/2005/8/layout/hierarchy2"/>
    <dgm:cxn modelId="{6CB167EC-3861-4EDF-B27E-2587A3687121}" type="presParOf" srcId="{9A666D3F-BF23-4313-84B4-296F9C633C2D}" destId="{085DBC68-8907-4D6F-900D-AFD8ABD562EF}" srcOrd="0" destOrd="0" presId="urn:microsoft.com/office/officeart/2005/8/layout/hierarchy2"/>
    <dgm:cxn modelId="{888A402C-9F94-4C50-9485-CCF20B23CEBB}" type="presParOf" srcId="{9A666D3F-BF23-4313-84B4-296F9C633C2D}" destId="{B5C652F5-4C52-458C-9F08-2EAA0AA91DBA}" srcOrd="1" destOrd="0" presId="urn:microsoft.com/office/officeart/2005/8/layout/hierarchy2"/>
    <dgm:cxn modelId="{C598C184-F752-431D-BCBF-3E46351C609E}" type="presParOf" srcId="{67FE3F26-5659-4AB5-95B6-96A1E6793437}" destId="{528AB4ED-6BA1-4221-B15D-ED0B861DCB82}" srcOrd="2" destOrd="0" presId="urn:microsoft.com/office/officeart/2005/8/layout/hierarchy2"/>
    <dgm:cxn modelId="{9F246E6F-AF63-4CD5-8E04-59903ECF1750}" type="presParOf" srcId="{528AB4ED-6BA1-4221-B15D-ED0B861DCB82}" destId="{AC5881BC-34A1-4AB9-BD93-055C10707A39}" srcOrd="0" destOrd="0" presId="urn:microsoft.com/office/officeart/2005/8/layout/hierarchy2"/>
    <dgm:cxn modelId="{426026B6-1AF9-4081-B4A1-493CF7711A0B}" type="presParOf" srcId="{67FE3F26-5659-4AB5-95B6-96A1E6793437}" destId="{AC7663AA-2599-41EB-8301-B5E9AFE19DD2}" srcOrd="3" destOrd="0" presId="urn:microsoft.com/office/officeart/2005/8/layout/hierarchy2"/>
    <dgm:cxn modelId="{E3C15AB0-C82B-4733-A53E-A593C047B4A2}" type="presParOf" srcId="{AC7663AA-2599-41EB-8301-B5E9AFE19DD2}" destId="{E239F6F3-D650-467B-BBEA-CEC5FDE61055}" srcOrd="0" destOrd="0" presId="urn:microsoft.com/office/officeart/2005/8/layout/hierarchy2"/>
    <dgm:cxn modelId="{296C8C8A-1562-4E63-8475-14A0E8CF1361}" type="presParOf" srcId="{AC7663AA-2599-41EB-8301-B5E9AFE19DD2}" destId="{5FFAC09F-FF7A-4189-B55C-0CCC94856E6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AA2F43-CF8B-49A5-AF69-0A28BF753E9D}" type="doc">
      <dgm:prSet loTypeId="urn:microsoft.com/office/officeart/2005/8/layout/hierarchy2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DDD93B3-3AF9-4748-9021-46AFB76F1540}">
      <dgm:prSet phldrT="[Текст]" custT="1"/>
      <dgm:spPr>
        <a:solidFill>
          <a:srgbClr val="2A5D56"/>
        </a:solidFill>
        <a:ln>
          <a:solidFill>
            <a:srgbClr val="2A5D56"/>
          </a:solidFill>
        </a:ln>
      </dgm:spPr>
      <dgm:t>
        <a:bodyPr/>
        <a:lstStyle/>
        <a:p>
          <a:r>
            <a:rPr lang="ru-RU" sz="2000" dirty="0" smtClean="0">
              <a:latin typeface="Constantia" charset="0"/>
              <a:ea typeface="Constantia" charset="0"/>
              <a:cs typeface="Constantia" charset="0"/>
            </a:rPr>
            <a:t>Бакалавриат</a:t>
          </a:r>
          <a:endParaRPr lang="ru-RU" sz="2000" dirty="0">
            <a:latin typeface="Constantia" charset="0"/>
            <a:ea typeface="Constantia" charset="0"/>
            <a:cs typeface="Constantia" charset="0"/>
          </a:endParaRPr>
        </a:p>
      </dgm:t>
    </dgm:pt>
    <dgm:pt modelId="{567D722D-60D8-4A68-A914-CE291897DDC8}" type="parTrans" cxnId="{246CF2BF-D136-4419-A731-16AE603BE024}">
      <dgm:prSet/>
      <dgm:spPr/>
      <dgm:t>
        <a:bodyPr/>
        <a:lstStyle/>
        <a:p>
          <a:endParaRPr lang="ru-RU"/>
        </a:p>
      </dgm:t>
    </dgm:pt>
    <dgm:pt modelId="{C1014391-4612-48C8-9483-515FEC6629F1}" type="sibTrans" cxnId="{246CF2BF-D136-4419-A731-16AE603BE024}">
      <dgm:prSet/>
      <dgm:spPr/>
      <dgm:t>
        <a:bodyPr/>
        <a:lstStyle/>
        <a:p>
          <a:endParaRPr lang="ru-RU"/>
        </a:p>
      </dgm:t>
    </dgm:pt>
    <dgm:pt modelId="{8D077B57-E789-4383-BC0E-C088DC083E74}">
      <dgm:prSet phldrT="[Текст]" custT="1"/>
      <dgm:spPr>
        <a:solidFill>
          <a:srgbClr val="FF6A00"/>
        </a:solidFill>
      </dgm:spPr>
      <dgm:t>
        <a:bodyPr/>
        <a:lstStyle/>
        <a:p>
          <a:r>
            <a:rPr lang="ru-RU" sz="1600" b="1" dirty="0" smtClean="0">
              <a:latin typeface="Constantia" charset="0"/>
              <a:ea typeface="Constantia" charset="0"/>
              <a:cs typeface="Constantia" charset="0"/>
            </a:rPr>
            <a:t>Лингвистика</a:t>
          </a:r>
          <a:endParaRPr lang="ru-RU" sz="1600" b="1" dirty="0">
            <a:latin typeface="Constantia" charset="0"/>
            <a:ea typeface="Constantia" charset="0"/>
            <a:cs typeface="Constantia" charset="0"/>
          </a:endParaRPr>
        </a:p>
      </dgm:t>
    </dgm:pt>
    <dgm:pt modelId="{F504E04A-9A74-4AC9-AEC2-98D889C1D0AC}" type="parTrans" cxnId="{987DD5B8-E963-40FA-AFCE-1D5F2BF3B264}">
      <dgm:prSet/>
      <dgm:spPr>
        <a:ln>
          <a:solidFill>
            <a:srgbClr val="FF6539"/>
          </a:solidFill>
        </a:ln>
      </dgm:spPr>
      <dgm:t>
        <a:bodyPr/>
        <a:lstStyle/>
        <a:p>
          <a:endParaRPr lang="ru-RU"/>
        </a:p>
      </dgm:t>
    </dgm:pt>
    <dgm:pt modelId="{7DE9652B-354D-446D-B2A2-31BB8D0F24FB}" type="sibTrans" cxnId="{987DD5B8-E963-40FA-AFCE-1D5F2BF3B264}">
      <dgm:prSet/>
      <dgm:spPr/>
      <dgm:t>
        <a:bodyPr/>
        <a:lstStyle/>
        <a:p>
          <a:endParaRPr lang="ru-RU"/>
        </a:p>
      </dgm:t>
    </dgm:pt>
    <dgm:pt modelId="{038BA79C-D682-4B8A-89D0-6372B34C1411}">
      <dgm:prSet phldrT="[Текст]" custT="1"/>
      <dgm:spPr>
        <a:solidFill>
          <a:srgbClr val="FF6A00"/>
        </a:solidFill>
      </dgm:spPr>
      <dgm:t>
        <a:bodyPr/>
        <a:lstStyle/>
        <a:p>
          <a:r>
            <a:rPr lang="ru-RU" sz="1400" dirty="0" smtClean="0">
              <a:latin typeface="Constantia" charset="0"/>
              <a:ea typeface="Constantia" charset="0"/>
              <a:cs typeface="Constantia" charset="0"/>
            </a:rPr>
            <a:t>Теория                 и методика преподавания иностранных языков                 и культур</a:t>
          </a:r>
          <a:endParaRPr lang="ru-RU" sz="1400" dirty="0">
            <a:latin typeface="Constantia" charset="0"/>
            <a:ea typeface="Constantia" charset="0"/>
            <a:cs typeface="Constantia" charset="0"/>
          </a:endParaRPr>
        </a:p>
      </dgm:t>
    </dgm:pt>
    <dgm:pt modelId="{6F374A98-0E51-4B70-B7E5-CA55983E9F6F}" type="parTrans" cxnId="{EBFF07DE-818B-4DE3-993B-6803491991B1}">
      <dgm:prSet/>
      <dgm:spPr>
        <a:ln>
          <a:solidFill>
            <a:srgbClr val="FF6A00"/>
          </a:solidFill>
        </a:ln>
      </dgm:spPr>
      <dgm:t>
        <a:bodyPr/>
        <a:lstStyle/>
        <a:p>
          <a:endParaRPr lang="ru-RU"/>
        </a:p>
      </dgm:t>
    </dgm:pt>
    <dgm:pt modelId="{DAEF6D13-55BC-4879-9769-73D7AAB325E9}" type="sibTrans" cxnId="{EBFF07DE-818B-4DE3-993B-6803491991B1}">
      <dgm:prSet/>
      <dgm:spPr/>
      <dgm:t>
        <a:bodyPr/>
        <a:lstStyle/>
        <a:p>
          <a:endParaRPr lang="ru-RU"/>
        </a:p>
      </dgm:t>
    </dgm:pt>
    <dgm:pt modelId="{D27B8F6C-201A-4D81-9497-AC0AB5D152E5}">
      <dgm:prSet phldrT="[Текст]" custT="1"/>
      <dgm:spPr>
        <a:solidFill>
          <a:srgbClr val="FF8706"/>
        </a:solidFill>
      </dgm:spPr>
      <dgm:t>
        <a:bodyPr/>
        <a:lstStyle/>
        <a:p>
          <a:r>
            <a:rPr lang="ru-RU" sz="1400" dirty="0" smtClean="0">
              <a:latin typeface="Constantia" charset="0"/>
              <a:ea typeface="Constantia" charset="0"/>
              <a:cs typeface="Constantia" charset="0"/>
            </a:rPr>
            <a:t>Теория                      и практика межкультурной коммуникации</a:t>
          </a:r>
          <a:endParaRPr lang="ru-RU" sz="1400" dirty="0">
            <a:latin typeface="Constantia" charset="0"/>
            <a:ea typeface="Constantia" charset="0"/>
            <a:cs typeface="Constantia" charset="0"/>
          </a:endParaRPr>
        </a:p>
      </dgm:t>
    </dgm:pt>
    <dgm:pt modelId="{8A0CE7B5-0EC8-432E-A550-3FB1EA6F6E28}" type="parTrans" cxnId="{125925D8-85C1-4361-86A1-B009AE86EE72}">
      <dgm:prSet/>
      <dgm:spPr>
        <a:ln>
          <a:solidFill>
            <a:srgbClr val="FF6A00"/>
          </a:solidFill>
        </a:ln>
      </dgm:spPr>
      <dgm:t>
        <a:bodyPr/>
        <a:lstStyle/>
        <a:p>
          <a:endParaRPr lang="ru-RU"/>
        </a:p>
      </dgm:t>
    </dgm:pt>
    <dgm:pt modelId="{7D88DA67-6C49-4057-847B-64824F4FC104}" type="sibTrans" cxnId="{125925D8-85C1-4361-86A1-B009AE86EE72}">
      <dgm:prSet/>
      <dgm:spPr/>
      <dgm:t>
        <a:bodyPr/>
        <a:lstStyle/>
        <a:p>
          <a:endParaRPr lang="ru-RU"/>
        </a:p>
      </dgm:t>
    </dgm:pt>
    <dgm:pt modelId="{A4443E3A-B0B5-407D-9B7B-ED9DD7121F4F}">
      <dgm:prSet phldrT="[Текст]" custT="1"/>
      <dgm:spPr>
        <a:solidFill>
          <a:srgbClr val="3C8C84"/>
        </a:solidFill>
        <a:ln>
          <a:noFill/>
        </a:ln>
      </dgm:spPr>
      <dgm:t>
        <a:bodyPr/>
        <a:lstStyle/>
        <a:p>
          <a:r>
            <a:rPr lang="ru-RU" sz="1500" b="1" dirty="0" smtClean="0">
              <a:latin typeface="Constantia" charset="0"/>
              <a:ea typeface="Constantia" charset="0"/>
              <a:cs typeface="Constantia" charset="0"/>
            </a:rPr>
            <a:t>Фундаментальная </a:t>
          </a:r>
          <a:r>
            <a:rPr lang="ru-RU" sz="1500" b="1" baseline="0" dirty="0" smtClean="0">
              <a:latin typeface="Constantia" charset="0"/>
              <a:ea typeface="Constantia" charset="0"/>
              <a:cs typeface="Constantia" charset="0"/>
            </a:rPr>
            <a:t>      </a:t>
          </a:r>
          <a:r>
            <a:rPr lang="ru-RU" sz="1500" b="1" dirty="0" smtClean="0">
              <a:latin typeface="Constantia" charset="0"/>
              <a:ea typeface="Constantia" charset="0"/>
              <a:cs typeface="Constantia" charset="0"/>
            </a:rPr>
            <a:t>и прикладная лингвистика</a:t>
          </a:r>
        </a:p>
        <a:p>
          <a:r>
            <a:rPr lang="ru-RU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onstantia" charset="0"/>
              <a:ea typeface="Constantia" charset="0"/>
              <a:cs typeface="Constantia" charset="0"/>
            </a:rPr>
            <a:t>английский</a:t>
          </a:r>
          <a:endParaRPr lang="ru-RU" sz="1200" b="1" dirty="0">
            <a:solidFill>
              <a:schemeClr val="tx1">
                <a:lumMod val="85000"/>
                <a:lumOff val="15000"/>
              </a:schemeClr>
            </a:solidFill>
            <a:latin typeface="Constantia" charset="0"/>
            <a:ea typeface="Constantia" charset="0"/>
            <a:cs typeface="Constantia" charset="0"/>
          </a:endParaRPr>
        </a:p>
      </dgm:t>
    </dgm:pt>
    <dgm:pt modelId="{78EE8879-1F2C-4BEE-BF90-FE83DA3DEFBC}" type="parTrans" cxnId="{6666A3A4-30D1-4044-9015-6755CD8D0251}">
      <dgm:prSet/>
      <dgm:spPr>
        <a:ln>
          <a:solidFill>
            <a:srgbClr val="3C8C84"/>
          </a:solidFill>
        </a:ln>
      </dgm:spPr>
      <dgm:t>
        <a:bodyPr/>
        <a:lstStyle/>
        <a:p>
          <a:endParaRPr lang="ru-RU"/>
        </a:p>
      </dgm:t>
    </dgm:pt>
    <dgm:pt modelId="{3432225B-9367-4EAB-B7B1-3A6960E0A84C}" type="sibTrans" cxnId="{6666A3A4-30D1-4044-9015-6755CD8D0251}">
      <dgm:prSet/>
      <dgm:spPr/>
      <dgm:t>
        <a:bodyPr/>
        <a:lstStyle/>
        <a:p>
          <a:endParaRPr lang="ru-RU"/>
        </a:p>
      </dgm:t>
    </dgm:pt>
    <dgm:pt modelId="{15CE525D-6A10-8348-8348-53077EA1B892}">
      <dgm:prSet/>
      <dgm:spPr>
        <a:solidFill>
          <a:srgbClr val="FF0000">
            <a:alpha val="99000"/>
          </a:srgbClr>
        </a:solidFill>
      </dgm:spPr>
      <dgm:t>
        <a:bodyPr/>
        <a:lstStyle/>
        <a:p>
          <a:endParaRPr lang="en-US"/>
        </a:p>
      </dgm:t>
    </dgm:pt>
    <dgm:pt modelId="{28C319CE-E2E2-194D-9137-7B9345DD0953}" type="parTrans" cxnId="{16602313-60F3-D545-A77C-9F66C3743AEB}">
      <dgm:prSet/>
      <dgm:spPr>
        <a:ln>
          <a:solidFill>
            <a:srgbClr val="E66102"/>
          </a:solidFill>
        </a:ln>
      </dgm:spPr>
      <dgm:t>
        <a:bodyPr/>
        <a:lstStyle/>
        <a:p>
          <a:endParaRPr lang="en-US"/>
        </a:p>
      </dgm:t>
    </dgm:pt>
    <dgm:pt modelId="{AB40EE00-A2EF-5A4B-A8DA-ED18EBC57BC3}" type="sibTrans" cxnId="{16602313-60F3-D545-A77C-9F66C3743AEB}">
      <dgm:prSet/>
      <dgm:spPr/>
      <dgm:t>
        <a:bodyPr/>
        <a:lstStyle/>
        <a:p>
          <a:endParaRPr lang="en-US"/>
        </a:p>
      </dgm:t>
    </dgm:pt>
    <dgm:pt modelId="{1420F4B3-8261-AB43-A28F-5A38DBD8A0DF}">
      <dgm:prSet/>
      <dgm:spPr>
        <a:solidFill>
          <a:schemeClr val="accent3">
            <a:lumMod val="75000"/>
            <a:alpha val="98000"/>
          </a:schemeClr>
        </a:solidFill>
      </dgm:spPr>
      <dgm:t>
        <a:bodyPr/>
        <a:lstStyle/>
        <a:p>
          <a:endParaRPr lang="en-US"/>
        </a:p>
      </dgm:t>
    </dgm:pt>
    <dgm:pt modelId="{79CCCED5-2AAE-ED46-A17C-42B9A8E2FCD1}" type="parTrans" cxnId="{68863200-2D9A-5648-9019-6DE1D32C1110}">
      <dgm:prSet/>
      <dgm:spPr>
        <a:ln>
          <a:solidFill>
            <a:srgbClr val="E66102"/>
          </a:solidFill>
        </a:ln>
      </dgm:spPr>
      <dgm:t>
        <a:bodyPr/>
        <a:lstStyle/>
        <a:p>
          <a:endParaRPr lang="en-US"/>
        </a:p>
      </dgm:t>
    </dgm:pt>
    <dgm:pt modelId="{7ABD3546-DBF9-D54F-9C4E-2F6581ABD31D}" type="sibTrans" cxnId="{68863200-2D9A-5648-9019-6DE1D32C1110}">
      <dgm:prSet/>
      <dgm:spPr/>
      <dgm:t>
        <a:bodyPr/>
        <a:lstStyle/>
        <a:p>
          <a:endParaRPr lang="en-US"/>
        </a:p>
      </dgm:t>
    </dgm:pt>
    <dgm:pt modelId="{F5429B3F-E948-1E43-AA72-D52598B79E7B}">
      <dgm:prSet/>
      <dgm:spPr>
        <a:solidFill>
          <a:srgbClr val="FFE824">
            <a:alpha val="98824"/>
          </a:srgbClr>
        </a:solidFill>
      </dgm:spPr>
      <dgm:t>
        <a:bodyPr/>
        <a:lstStyle/>
        <a:p>
          <a:endParaRPr lang="en-US"/>
        </a:p>
      </dgm:t>
    </dgm:pt>
    <dgm:pt modelId="{6AA704A1-F97F-B84C-9469-BD677C749A21}" type="parTrans" cxnId="{B5420364-5917-414D-9B43-06B183198E1A}">
      <dgm:prSet/>
      <dgm:spPr>
        <a:ln>
          <a:solidFill>
            <a:srgbClr val="E66102"/>
          </a:solidFill>
        </a:ln>
      </dgm:spPr>
      <dgm:t>
        <a:bodyPr/>
        <a:lstStyle/>
        <a:p>
          <a:endParaRPr lang="en-US"/>
        </a:p>
      </dgm:t>
    </dgm:pt>
    <dgm:pt modelId="{F473B1EE-BB5D-3E4F-BEE2-5341A2BBB769}" type="sibTrans" cxnId="{B5420364-5917-414D-9B43-06B183198E1A}">
      <dgm:prSet/>
      <dgm:spPr/>
      <dgm:t>
        <a:bodyPr/>
        <a:lstStyle/>
        <a:p>
          <a:endParaRPr lang="en-US"/>
        </a:p>
      </dgm:t>
    </dgm:pt>
    <dgm:pt modelId="{932A4D66-7787-C044-843F-31785EFE8A5A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199860F0-5DCA-6A48-8793-F3EE65363720}" type="parTrans" cxnId="{61C9DC54-6357-E340-BF88-921C5B5BFE41}">
      <dgm:prSet/>
      <dgm:spPr>
        <a:ln>
          <a:solidFill>
            <a:srgbClr val="E66102"/>
          </a:solidFill>
        </a:ln>
      </dgm:spPr>
      <dgm:t>
        <a:bodyPr/>
        <a:lstStyle/>
        <a:p>
          <a:endParaRPr lang="en-US"/>
        </a:p>
      </dgm:t>
    </dgm:pt>
    <dgm:pt modelId="{03304D2F-0446-C640-88BE-A3F6E224D689}" type="sibTrans" cxnId="{61C9DC54-6357-E340-BF88-921C5B5BFE41}">
      <dgm:prSet/>
      <dgm:spPr/>
      <dgm:t>
        <a:bodyPr/>
        <a:lstStyle/>
        <a:p>
          <a:endParaRPr lang="en-US"/>
        </a:p>
      </dgm:t>
    </dgm:pt>
    <dgm:pt modelId="{03C5A19F-843F-044B-865F-891528E23E18}">
      <dgm:prSet custT="1"/>
      <dgm:spPr>
        <a:solidFill>
          <a:srgbClr val="FF0000"/>
        </a:solidFill>
      </dgm:spPr>
      <dgm:t>
        <a:bodyPr/>
        <a:lstStyle/>
        <a:p>
          <a:r>
            <a:rPr lang="ru-RU" sz="1400" dirty="0" smtClean="0">
              <a:latin typeface="Constantia" panose="02030602050306030303" pitchFamily="18" charset="0"/>
            </a:rPr>
            <a:t>английский</a:t>
          </a:r>
          <a:endParaRPr lang="en-US" sz="1400" dirty="0">
            <a:latin typeface="Constantia" panose="02030602050306030303" pitchFamily="18" charset="0"/>
          </a:endParaRPr>
        </a:p>
      </dgm:t>
    </dgm:pt>
    <dgm:pt modelId="{02A6C673-10C3-644E-AD3C-4E2E3942BC63}" type="parTrans" cxnId="{19105BFA-2824-AA42-94DB-B52B1F332E67}">
      <dgm:prSet/>
      <dgm:spPr>
        <a:ln>
          <a:solidFill>
            <a:srgbClr val="CF6F13"/>
          </a:solidFill>
        </a:ln>
      </dgm:spPr>
      <dgm:t>
        <a:bodyPr/>
        <a:lstStyle/>
        <a:p>
          <a:endParaRPr lang="en-US"/>
        </a:p>
      </dgm:t>
    </dgm:pt>
    <dgm:pt modelId="{E30C29F4-6607-6148-98CC-303564FD7C1E}" type="sibTrans" cxnId="{19105BFA-2824-AA42-94DB-B52B1F332E67}">
      <dgm:prSet/>
      <dgm:spPr/>
      <dgm:t>
        <a:bodyPr/>
        <a:lstStyle/>
        <a:p>
          <a:endParaRPr lang="en-US"/>
        </a:p>
      </dgm:t>
    </dgm:pt>
    <dgm:pt modelId="{E2BAA1A1-267A-4B7B-A774-AAFC87235BAB}" type="pres">
      <dgm:prSet presAssocID="{2FAA2F43-CF8B-49A5-AF69-0A28BF753E9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1169F5A-B202-4822-8378-43D12BB515F3}" type="pres">
      <dgm:prSet presAssocID="{6DDD93B3-3AF9-4748-9021-46AFB76F1540}" presName="root1" presStyleCnt="0"/>
      <dgm:spPr/>
    </dgm:pt>
    <dgm:pt modelId="{EA92F235-9C39-4F6E-A9B9-D9A561810200}" type="pres">
      <dgm:prSet presAssocID="{6DDD93B3-3AF9-4748-9021-46AFB76F1540}" presName="LevelOneTextNode" presStyleLbl="node0" presStyleIdx="0" presStyleCnt="1" custScaleX="96101" custScaleY="81091" custLinFactNeighborX="27015" custLinFactNeighborY="-573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7FE3F26-5659-4AB5-95B6-96A1E6793437}" type="pres">
      <dgm:prSet presAssocID="{6DDD93B3-3AF9-4748-9021-46AFB76F1540}" presName="level2hierChild" presStyleCnt="0"/>
      <dgm:spPr/>
    </dgm:pt>
    <dgm:pt modelId="{A4984EF5-B694-4381-8712-D9D1A495C29B}" type="pres">
      <dgm:prSet presAssocID="{F504E04A-9A74-4AC9-AEC2-98D889C1D0AC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6BF9A85F-730A-4632-8BDE-23F7FCB2893D}" type="pres">
      <dgm:prSet presAssocID="{F504E04A-9A74-4AC9-AEC2-98D889C1D0AC}" presName="connTx" presStyleLbl="parChTrans1D2" presStyleIdx="0" presStyleCnt="2"/>
      <dgm:spPr/>
      <dgm:t>
        <a:bodyPr/>
        <a:lstStyle/>
        <a:p>
          <a:endParaRPr lang="en-US"/>
        </a:p>
      </dgm:t>
    </dgm:pt>
    <dgm:pt modelId="{3DB0C70B-22C9-4112-BA59-FFCFE0774A3E}" type="pres">
      <dgm:prSet presAssocID="{8D077B57-E789-4383-BC0E-C088DC083E74}" presName="root2" presStyleCnt="0"/>
      <dgm:spPr/>
    </dgm:pt>
    <dgm:pt modelId="{DA8761F0-5116-46A6-B293-CE0D59D8514C}" type="pres">
      <dgm:prSet presAssocID="{8D077B57-E789-4383-BC0E-C088DC083E74}" presName="LevelTwoTextNode" presStyleLbl="node2" presStyleIdx="0" presStyleCnt="2" custScaleX="89738" custScaleY="103252" custLinFactNeighborX="11747" custLinFactNeighborY="-7224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15119F2-1E97-4683-93D2-D524EAC67D84}" type="pres">
      <dgm:prSet presAssocID="{8D077B57-E789-4383-BC0E-C088DC083E74}" presName="level3hierChild" presStyleCnt="0"/>
      <dgm:spPr/>
    </dgm:pt>
    <dgm:pt modelId="{547161C3-338C-4826-B42A-27A0843D2E95}" type="pres">
      <dgm:prSet presAssocID="{6F374A98-0E51-4B70-B7E5-CA55983E9F6F}" presName="conn2-1" presStyleLbl="parChTrans1D3" presStyleIdx="0" presStyleCnt="2"/>
      <dgm:spPr/>
      <dgm:t>
        <a:bodyPr/>
        <a:lstStyle/>
        <a:p>
          <a:endParaRPr lang="en-US"/>
        </a:p>
      </dgm:t>
    </dgm:pt>
    <dgm:pt modelId="{923D897C-00B3-4D02-A12F-02967B7F7FBB}" type="pres">
      <dgm:prSet presAssocID="{6F374A98-0E51-4B70-B7E5-CA55983E9F6F}" presName="connTx" presStyleLbl="parChTrans1D3" presStyleIdx="0" presStyleCnt="2"/>
      <dgm:spPr/>
      <dgm:t>
        <a:bodyPr/>
        <a:lstStyle/>
        <a:p>
          <a:endParaRPr lang="en-US"/>
        </a:p>
      </dgm:t>
    </dgm:pt>
    <dgm:pt modelId="{0CB4C556-7FEF-45F7-8853-B87C3C9FC2D9}" type="pres">
      <dgm:prSet presAssocID="{038BA79C-D682-4B8A-89D0-6372B34C1411}" presName="root2" presStyleCnt="0"/>
      <dgm:spPr/>
    </dgm:pt>
    <dgm:pt modelId="{32B2E6A6-D4CD-45C0-B5AE-0AEEBF6F7101}" type="pres">
      <dgm:prSet presAssocID="{038BA79C-D682-4B8A-89D0-6372B34C1411}" presName="LevelTwoTextNode" presStyleLbl="node3" presStyleIdx="0" presStyleCnt="2" custScaleX="68160" custScaleY="123364" custLinFactNeighborX="14503" custLinFactNeighborY="-2873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66F2F8F-84F0-4C58-ABB8-08605EFCF45B}" type="pres">
      <dgm:prSet presAssocID="{038BA79C-D682-4B8A-89D0-6372B34C1411}" presName="level3hierChild" presStyleCnt="0"/>
      <dgm:spPr/>
    </dgm:pt>
    <dgm:pt modelId="{D30A336A-00E8-6F48-8BAB-60763C1AA81B}" type="pres">
      <dgm:prSet presAssocID="{28C319CE-E2E2-194D-9137-7B9345DD0953}" presName="conn2-1" presStyleLbl="parChTrans1D4" presStyleIdx="0" presStyleCnt="5"/>
      <dgm:spPr/>
      <dgm:t>
        <a:bodyPr/>
        <a:lstStyle/>
        <a:p>
          <a:endParaRPr lang="en-US"/>
        </a:p>
      </dgm:t>
    </dgm:pt>
    <dgm:pt modelId="{4A907741-3098-EB4B-83C5-74B11307A799}" type="pres">
      <dgm:prSet presAssocID="{28C319CE-E2E2-194D-9137-7B9345DD0953}" presName="connTx" presStyleLbl="parChTrans1D4" presStyleIdx="0" presStyleCnt="5"/>
      <dgm:spPr/>
      <dgm:t>
        <a:bodyPr/>
        <a:lstStyle/>
        <a:p>
          <a:endParaRPr lang="en-US"/>
        </a:p>
      </dgm:t>
    </dgm:pt>
    <dgm:pt modelId="{BED4A19C-1F85-CB49-BC34-A1B5B12A0921}" type="pres">
      <dgm:prSet presAssocID="{15CE525D-6A10-8348-8348-53077EA1B892}" presName="root2" presStyleCnt="0"/>
      <dgm:spPr/>
    </dgm:pt>
    <dgm:pt modelId="{08A15B5E-EC8F-F54D-94AB-51B5F5D1FD4C}" type="pres">
      <dgm:prSet presAssocID="{15CE525D-6A10-8348-8348-53077EA1B892}" presName="LevelTwoTextNode" presStyleLbl="node4" presStyleIdx="0" presStyleCnt="5" custScaleX="62680" custScaleY="40014" custLinFactNeighborX="-7237" custLinFactNeighborY="1285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02F879E-003C-F44E-9ED4-2B4714810183}" type="pres">
      <dgm:prSet presAssocID="{15CE525D-6A10-8348-8348-53077EA1B892}" presName="level3hierChild" presStyleCnt="0"/>
      <dgm:spPr/>
    </dgm:pt>
    <dgm:pt modelId="{6BB48C5A-7059-D44D-956B-556376D3E6BD}" type="pres">
      <dgm:prSet presAssocID="{79CCCED5-2AAE-ED46-A17C-42B9A8E2FCD1}" presName="conn2-1" presStyleLbl="parChTrans1D4" presStyleIdx="1" presStyleCnt="5"/>
      <dgm:spPr/>
      <dgm:t>
        <a:bodyPr/>
        <a:lstStyle/>
        <a:p>
          <a:endParaRPr lang="en-US"/>
        </a:p>
      </dgm:t>
    </dgm:pt>
    <dgm:pt modelId="{D6910899-62CE-9640-91D8-0225D5B0016F}" type="pres">
      <dgm:prSet presAssocID="{79CCCED5-2AAE-ED46-A17C-42B9A8E2FCD1}" presName="connTx" presStyleLbl="parChTrans1D4" presStyleIdx="1" presStyleCnt="5"/>
      <dgm:spPr/>
      <dgm:t>
        <a:bodyPr/>
        <a:lstStyle/>
        <a:p>
          <a:endParaRPr lang="en-US"/>
        </a:p>
      </dgm:t>
    </dgm:pt>
    <dgm:pt modelId="{0517118A-C26C-EA41-8589-7D33F26DCB05}" type="pres">
      <dgm:prSet presAssocID="{1420F4B3-8261-AB43-A28F-5A38DBD8A0DF}" presName="root2" presStyleCnt="0"/>
      <dgm:spPr/>
    </dgm:pt>
    <dgm:pt modelId="{637CFD14-17E8-5F4B-8B22-90E8225B6745}" type="pres">
      <dgm:prSet presAssocID="{1420F4B3-8261-AB43-A28F-5A38DBD8A0DF}" presName="LevelTwoTextNode" presStyleLbl="node4" presStyleIdx="1" presStyleCnt="5" custAng="0" custScaleX="62820" custScaleY="38403" custLinFactNeighborX="-6094" custLinFactNeighborY="354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44D1028-EDA9-9D4B-8471-E919585D623B}" type="pres">
      <dgm:prSet presAssocID="{1420F4B3-8261-AB43-A28F-5A38DBD8A0DF}" presName="level3hierChild" presStyleCnt="0"/>
      <dgm:spPr/>
    </dgm:pt>
    <dgm:pt modelId="{AA0DD503-A7CE-0347-B58B-0B0FCD7ACDE0}" type="pres">
      <dgm:prSet presAssocID="{6AA704A1-F97F-B84C-9469-BD677C749A21}" presName="conn2-1" presStyleLbl="parChTrans1D4" presStyleIdx="2" presStyleCnt="5"/>
      <dgm:spPr/>
      <dgm:t>
        <a:bodyPr/>
        <a:lstStyle/>
        <a:p>
          <a:endParaRPr lang="en-US"/>
        </a:p>
      </dgm:t>
    </dgm:pt>
    <dgm:pt modelId="{D9E9979F-A570-3042-A79F-78B87E9295CB}" type="pres">
      <dgm:prSet presAssocID="{6AA704A1-F97F-B84C-9469-BD677C749A21}" presName="connTx" presStyleLbl="parChTrans1D4" presStyleIdx="2" presStyleCnt="5"/>
      <dgm:spPr/>
      <dgm:t>
        <a:bodyPr/>
        <a:lstStyle/>
        <a:p>
          <a:endParaRPr lang="en-US"/>
        </a:p>
      </dgm:t>
    </dgm:pt>
    <dgm:pt modelId="{50801A55-EE10-1848-8612-E5AC41AB8B67}" type="pres">
      <dgm:prSet presAssocID="{F5429B3F-E948-1E43-AA72-D52598B79E7B}" presName="root2" presStyleCnt="0"/>
      <dgm:spPr/>
    </dgm:pt>
    <dgm:pt modelId="{F5799748-4C00-1248-8EDC-BBACEA513B8D}" type="pres">
      <dgm:prSet presAssocID="{F5429B3F-E948-1E43-AA72-D52598B79E7B}" presName="LevelTwoTextNode" presStyleLbl="node4" presStyleIdx="2" presStyleCnt="5" custScaleX="62415" custScaleY="38835" custLinFactNeighborX="-6395" custLinFactNeighborY="437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9056D96-F996-A24A-A6BC-CCC00272FE60}" type="pres">
      <dgm:prSet presAssocID="{F5429B3F-E948-1E43-AA72-D52598B79E7B}" presName="level3hierChild" presStyleCnt="0"/>
      <dgm:spPr/>
    </dgm:pt>
    <dgm:pt modelId="{84D8FC90-06CA-BC44-BB05-3870B6E4275D}" type="pres">
      <dgm:prSet presAssocID="{199860F0-5DCA-6A48-8793-F3EE65363720}" presName="conn2-1" presStyleLbl="parChTrans1D4" presStyleIdx="3" presStyleCnt="5"/>
      <dgm:spPr/>
      <dgm:t>
        <a:bodyPr/>
        <a:lstStyle/>
        <a:p>
          <a:endParaRPr lang="en-US"/>
        </a:p>
      </dgm:t>
    </dgm:pt>
    <dgm:pt modelId="{C7CD4CF6-740F-D14C-ACC3-0F364783418C}" type="pres">
      <dgm:prSet presAssocID="{199860F0-5DCA-6A48-8793-F3EE65363720}" presName="connTx" presStyleLbl="parChTrans1D4" presStyleIdx="3" presStyleCnt="5"/>
      <dgm:spPr/>
      <dgm:t>
        <a:bodyPr/>
        <a:lstStyle/>
        <a:p>
          <a:endParaRPr lang="en-US"/>
        </a:p>
      </dgm:t>
    </dgm:pt>
    <dgm:pt modelId="{624D34D5-51C3-A446-8260-0C2C16F9844C}" type="pres">
      <dgm:prSet presAssocID="{932A4D66-7787-C044-843F-31785EFE8A5A}" presName="root2" presStyleCnt="0"/>
      <dgm:spPr/>
    </dgm:pt>
    <dgm:pt modelId="{F00ECCF4-A308-D847-BBDA-7B18D83F4C0D}" type="pres">
      <dgm:prSet presAssocID="{932A4D66-7787-C044-843F-31785EFE8A5A}" presName="LevelTwoTextNode" presStyleLbl="node4" presStyleIdx="3" presStyleCnt="5" custScaleX="62296" custScaleY="37197" custLinFactNeighborX="-5406" custLinFactNeighborY="-30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12A79DA-37B6-A74C-8D8C-AFCF255E056F}" type="pres">
      <dgm:prSet presAssocID="{932A4D66-7787-C044-843F-31785EFE8A5A}" presName="level3hierChild" presStyleCnt="0"/>
      <dgm:spPr/>
    </dgm:pt>
    <dgm:pt modelId="{BFF780D1-1899-4446-82EF-183AF6634CC2}" type="pres">
      <dgm:prSet presAssocID="{8A0CE7B5-0EC8-432E-A550-3FB1EA6F6E28}" presName="conn2-1" presStyleLbl="parChTrans1D3" presStyleIdx="1" presStyleCnt="2"/>
      <dgm:spPr/>
      <dgm:t>
        <a:bodyPr/>
        <a:lstStyle/>
        <a:p>
          <a:endParaRPr lang="en-US"/>
        </a:p>
      </dgm:t>
    </dgm:pt>
    <dgm:pt modelId="{6C251E96-84DE-4166-89C6-7858186E10DB}" type="pres">
      <dgm:prSet presAssocID="{8A0CE7B5-0EC8-432E-A550-3FB1EA6F6E28}" presName="connTx" presStyleLbl="parChTrans1D3" presStyleIdx="1" presStyleCnt="2"/>
      <dgm:spPr/>
      <dgm:t>
        <a:bodyPr/>
        <a:lstStyle/>
        <a:p>
          <a:endParaRPr lang="en-US"/>
        </a:p>
      </dgm:t>
    </dgm:pt>
    <dgm:pt modelId="{9A666D3F-BF23-4313-84B4-296F9C633C2D}" type="pres">
      <dgm:prSet presAssocID="{D27B8F6C-201A-4D81-9497-AC0AB5D152E5}" presName="root2" presStyleCnt="0"/>
      <dgm:spPr/>
    </dgm:pt>
    <dgm:pt modelId="{085DBC68-8907-4D6F-900D-AFD8ABD562EF}" type="pres">
      <dgm:prSet presAssocID="{D27B8F6C-201A-4D81-9497-AC0AB5D152E5}" presName="LevelTwoTextNode" presStyleLbl="node3" presStyleIdx="1" presStyleCnt="2" custScaleX="68374" custScaleY="128000" custLinFactNeighborX="13147" custLinFactNeighborY="-667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5C652F5-4C52-458C-9F08-2EAA0AA91DBA}" type="pres">
      <dgm:prSet presAssocID="{D27B8F6C-201A-4D81-9497-AC0AB5D152E5}" presName="level3hierChild" presStyleCnt="0"/>
      <dgm:spPr/>
    </dgm:pt>
    <dgm:pt modelId="{1DA2E61A-AC4F-3741-B4CC-085BA76662A1}" type="pres">
      <dgm:prSet presAssocID="{02A6C673-10C3-644E-AD3C-4E2E3942BC63}" presName="conn2-1" presStyleLbl="parChTrans1D4" presStyleIdx="4" presStyleCnt="5"/>
      <dgm:spPr/>
      <dgm:t>
        <a:bodyPr/>
        <a:lstStyle/>
        <a:p>
          <a:endParaRPr lang="en-US"/>
        </a:p>
      </dgm:t>
    </dgm:pt>
    <dgm:pt modelId="{69527C14-5631-F446-9E21-B2C1B1D26896}" type="pres">
      <dgm:prSet presAssocID="{02A6C673-10C3-644E-AD3C-4E2E3942BC63}" presName="connTx" presStyleLbl="parChTrans1D4" presStyleIdx="4" presStyleCnt="5"/>
      <dgm:spPr/>
      <dgm:t>
        <a:bodyPr/>
        <a:lstStyle/>
        <a:p>
          <a:endParaRPr lang="en-US"/>
        </a:p>
      </dgm:t>
    </dgm:pt>
    <dgm:pt modelId="{6D702476-D016-9149-AC75-D6C42D73F8B6}" type="pres">
      <dgm:prSet presAssocID="{03C5A19F-843F-044B-865F-891528E23E18}" presName="root2" presStyleCnt="0"/>
      <dgm:spPr/>
    </dgm:pt>
    <dgm:pt modelId="{23629189-7025-B948-B0C5-94D16C52711F}" type="pres">
      <dgm:prSet presAssocID="{03C5A19F-843F-044B-865F-891528E23E18}" presName="LevelTwoTextNode" presStyleLbl="node4" presStyleIdx="4" presStyleCnt="5" custScaleX="62680" custScaleY="40014" custLinFactNeighborX="-7041" custLinFactNeighborY="1343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D19E0B5-8FEE-C440-BAE0-12BE41ADC4AE}" type="pres">
      <dgm:prSet presAssocID="{03C5A19F-843F-044B-865F-891528E23E18}" presName="level3hierChild" presStyleCnt="0"/>
      <dgm:spPr/>
    </dgm:pt>
    <dgm:pt modelId="{528AB4ED-6BA1-4221-B15D-ED0B861DCB82}" type="pres">
      <dgm:prSet presAssocID="{78EE8879-1F2C-4BEE-BF90-FE83DA3DEFBC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AC5881BC-34A1-4AB9-BD93-055C10707A39}" type="pres">
      <dgm:prSet presAssocID="{78EE8879-1F2C-4BEE-BF90-FE83DA3DEFBC}" presName="connTx" presStyleLbl="parChTrans1D2" presStyleIdx="1" presStyleCnt="2"/>
      <dgm:spPr/>
      <dgm:t>
        <a:bodyPr/>
        <a:lstStyle/>
        <a:p>
          <a:endParaRPr lang="en-US"/>
        </a:p>
      </dgm:t>
    </dgm:pt>
    <dgm:pt modelId="{AC7663AA-2599-41EB-8301-B5E9AFE19DD2}" type="pres">
      <dgm:prSet presAssocID="{A4443E3A-B0B5-407D-9B7B-ED9DD7121F4F}" presName="root2" presStyleCnt="0"/>
      <dgm:spPr/>
    </dgm:pt>
    <dgm:pt modelId="{E239F6F3-D650-467B-BBEA-CEC5FDE61055}" type="pres">
      <dgm:prSet presAssocID="{A4443E3A-B0B5-407D-9B7B-ED9DD7121F4F}" presName="LevelTwoTextNode" presStyleLbl="node2" presStyleIdx="1" presStyleCnt="2" custScaleX="88964" custScaleY="99880" custLinFactNeighborX="14287" custLinFactNeighborY="1973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FFAC09F-FF7A-4189-B55C-0CCC94856E6E}" type="pres">
      <dgm:prSet presAssocID="{A4443E3A-B0B5-407D-9B7B-ED9DD7121F4F}" presName="level3hierChild" presStyleCnt="0"/>
      <dgm:spPr/>
    </dgm:pt>
  </dgm:ptLst>
  <dgm:cxnLst>
    <dgm:cxn modelId="{4C9E81F9-DBE4-6747-8990-638C42814CA9}" type="presOf" srcId="{02A6C673-10C3-644E-AD3C-4E2E3942BC63}" destId="{69527C14-5631-F446-9E21-B2C1B1D26896}" srcOrd="1" destOrd="0" presId="urn:microsoft.com/office/officeart/2005/8/layout/hierarchy2"/>
    <dgm:cxn modelId="{27B98774-A908-CD46-9FE1-E935EB356E26}" type="presOf" srcId="{6AA704A1-F97F-B84C-9469-BD677C749A21}" destId="{AA0DD503-A7CE-0347-B58B-0B0FCD7ACDE0}" srcOrd="0" destOrd="0" presId="urn:microsoft.com/office/officeart/2005/8/layout/hierarchy2"/>
    <dgm:cxn modelId="{6666A3A4-30D1-4044-9015-6755CD8D0251}" srcId="{6DDD93B3-3AF9-4748-9021-46AFB76F1540}" destId="{A4443E3A-B0B5-407D-9B7B-ED9DD7121F4F}" srcOrd="1" destOrd="0" parTransId="{78EE8879-1F2C-4BEE-BF90-FE83DA3DEFBC}" sibTransId="{3432225B-9367-4EAB-B7B1-3A6960E0A84C}"/>
    <dgm:cxn modelId="{246CF2BF-D136-4419-A731-16AE603BE024}" srcId="{2FAA2F43-CF8B-49A5-AF69-0A28BF753E9D}" destId="{6DDD93B3-3AF9-4748-9021-46AFB76F1540}" srcOrd="0" destOrd="0" parTransId="{567D722D-60D8-4A68-A914-CE291897DDC8}" sibTransId="{C1014391-4612-48C8-9483-515FEC6629F1}"/>
    <dgm:cxn modelId="{6565A68E-1416-194F-A9B0-05EE45C3879F}" type="presOf" srcId="{8D077B57-E789-4383-BC0E-C088DC083E74}" destId="{DA8761F0-5116-46A6-B293-CE0D59D8514C}" srcOrd="0" destOrd="0" presId="urn:microsoft.com/office/officeart/2005/8/layout/hierarchy2"/>
    <dgm:cxn modelId="{5DACECAF-DA4C-CD43-990F-906F8BF4E440}" type="presOf" srcId="{6F374A98-0E51-4B70-B7E5-CA55983E9F6F}" destId="{923D897C-00B3-4D02-A12F-02967B7F7FBB}" srcOrd="1" destOrd="0" presId="urn:microsoft.com/office/officeart/2005/8/layout/hierarchy2"/>
    <dgm:cxn modelId="{19105BFA-2824-AA42-94DB-B52B1F332E67}" srcId="{D27B8F6C-201A-4D81-9497-AC0AB5D152E5}" destId="{03C5A19F-843F-044B-865F-891528E23E18}" srcOrd="0" destOrd="0" parTransId="{02A6C673-10C3-644E-AD3C-4E2E3942BC63}" sibTransId="{E30C29F4-6607-6148-98CC-303564FD7C1E}"/>
    <dgm:cxn modelId="{4122AD01-5DC4-514D-AF84-5B7DCAEC6975}" type="presOf" srcId="{A4443E3A-B0B5-407D-9B7B-ED9DD7121F4F}" destId="{E239F6F3-D650-467B-BBEA-CEC5FDE61055}" srcOrd="0" destOrd="0" presId="urn:microsoft.com/office/officeart/2005/8/layout/hierarchy2"/>
    <dgm:cxn modelId="{125925D8-85C1-4361-86A1-B009AE86EE72}" srcId="{8D077B57-E789-4383-BC0E-C088DC083E74}" destId="{D27B8F6C-201A-4D81-9497-AC0AB5D152E5}" srcOrd="1" destOrd="0" parTransId="{8A0CE7B5-0EC8-432E-A550-3FB1EA6F6E28}" sibTransId="{7D88DA67-6C49-4057-847B-64824F4FC104}"/>
    <dgm:cxn modelId="{273C36C3-C916-F847-82E9-B59F571160CB}" type="presOf" srcId="{28C319CE-E2E2-194D-9137-7B9345DD0953}" destId="{D30A336A-00E8-6F48-8BAB-60763C1AA81B}" srcOrd="0" destOrd="0" presId="urn:microsoft.com/office/officeart/2005/8/layout/hierarchy2"/>
    <dgm:cxn modelId="{9E03F0A9-4159-1049-BCCC-FD0BC98FE046}" type="presOf" srcId="{F504E04A-9A74-4AC9-AEC2-98D889C1D0AC}" destId="{A4984EF5-B694-4381-8712-D9D1A495C29B}" srcOrd="0" destOrd="0" presId="urn:microsoft.com/office/officeart/2005/8/layout/hierarchy2"/>
    <dgm:cxn modelId="{B9B4B474-C9D7-4343-918F-4EA0D8036C8E}" type="presOf" srcId="{932A4D66-7787-C044-843F-31785EFE8A5A}" destId="{F00ECCF4-A308-D847-BBDA-7B18D83F4C0D}" srcOrd="0" destOrd="0" presId="urn:microsoft.com/office/officeart/2005/8/layout/hierarchy2"/>
    <dgm:cxn modelId="{93714ACF-C1CF-6944-B645-D4AF56E45BC2}" type="presOf" srcId="{038BA79C-D682-4B8A-89D0-6372B34C1411}" destId="{32B2E6A6-D4CD-45C0-B5AE-0AEEBF6F7101}" srcOrd="0" destOrd="0" presId="urn:microsoft.com/office/officeart/2005/8/layout/hierarchy2"/>
    <dgm:cxn modelId="{EBFF07DE-818B-4DE3-993B-6803491991B1}" srcId="{8D077B57-E789-4383-BC0E-C088DC083E74}" destId="{038BA79C-D682-4B8A-89D0-6372B34C1411}" srcOrd="0" destOrd="0" parTransId="{6F374A98-0E51-4B70-B7E5-CA55983E9F6F}" sibTransId="{DAEF6D13-55BC-4879-9769-73D7AAB325E9}"/>
    <dgm:cxn modelId="{068F73F9-9616-8644-86C4-D6DEB74575B3}" type="presOf" srcId="{199860F0-5DCA-6A48-8793-F3EE65363720}" destId="{84D8FC90-06CA-BC44-BB05-3870B6E4275D}" srcOrd="0" destOrd="0" presId="urn:microsoft.com/office/officeart/2005/8/layout/hierarchy2"/>
    <dgm:cxn modelId="{2602D5F3-7477-5346-822B-EE7878AD051B}" type="presOf" srcId="{03C5A19F-843F-044B-865F-891528E23E18}" destId="{23629189-7025-B948-B0C5-94D16C52711F}" srcOrd="0" destOrd="0" presId="urn:microsoft.com/office/officeart/2005/8/layout/hierarchy2"/>
    <dgm:cxn modelId="{5FABEECB-1643-ED4C-BC8C-C3206294EDCB}" type="presOf" srcId="{02A6C673-10C3-644E-AD3C-4E2E3942BC63}" destId="{1DA2E61A-AC4F-3741-B4CC-085BA76662A1}" srcOrd="0" destOrd="0" presId="urn:microsoft.com/office/officeart/2005/8/layout/hierarchy2"/>
    <dgm:cxn modelId="{99444FA5-0995-614B-A559-86928B100EFB}" type="presOf" srcId="{199860F0-5DCA-6A48-8793-F3EE65363720}" destId="{C7CD4CF6-740F-D14C-ACC3-0F364783418C}" srcOrd="1" destOrd="0" presId="urn:microsoft.com/office/officeart/2005/8/layout/hierarchy2"/>
    <dgm:cxn modelId="{68863200-2D9A-5648-9019-6DE1D32C1110}" srcId="{038BA79C-D682-4B8A-89D0-6372B34C1411}" destId="{1420F4B3-8261-AB43-A28F-5A38DBD8A0DF}" srcOrd="1" destOrd="0" parTransId="{79CCCED5-2AAE-ED46-A17C-42B9A8E2FCD1}" sibTransId="{7ABD3546-DBF9-D54F-9C4E-2F6581ABD31D}"/>
    <dgm:cxn modelId="{C13D0FAF-E117-F940-BCB5-14944AB2328D}" type="presOf" srcId="{79CCCED5-2AAE-ED46-A17C-42B9A8E2FCD1}" destId="{6BB48C5A-7059-D44D-956B-556376D3E6BD}" srcOrd="0" destOrd="0" presId="urn:microsoft.com/office/officeart/2005/8/layout/hierarchy2"/>
    <dgm:cxn modelId="{987DD5B8-E963-40FA-AFCE-1D5F2BF3B264}" srcId="{6DDD93B3-3AF9-4748-9021-46AFB76F1540}" destId="{8D077B57-E789-4383-BC0E-C088DC083E74}" srcOrd="0" destOrd="0" parTransId="{F504E04A-9A74-4AC9-AEC2-98D889C1D0AC}" sibTransId="{7DE9652B-354D-446D-B2A2-31BB8D0F24FB}"/>
    <dgm:cxn modelId="{7908BDBB-63D7-4741-90F9-B125F0BAF731}" type="presOf" srcId="{8A0CE7B5-0EC8-432E-A550-3FB1EA6F6E28}" destId="{BFF780D1-1899-4446-82EF-183AF6634CC2}" srcOrd="0" destOrd="0" presId="urn:microsoft.com/office/officeart/2005/8/layout/hierarchy2"/>
    <dgm:cxn modelId="{E3128A23-0334-9948-88E6-A4553BC42F37}" type="presOf" srcId="{78EE8879-1F2C-4BEE-BF90-FE83DA3DEFBC}" destId="{AC5881BC-34A1-4AB9-BD93-055C10707A39}" srcOrd="1" destOrd="0" presId="urn:microsoft.com/office/officeart/2005/8/layout/hierarchy2"/>
    <dgm:cxn modelId="{16602313-60F3-D545-A77C-9F66C3743AEB}" srcId="{038BA79C-D682-4B8A-89D0-6372B34C1411}" destId="{15CE525D-6A10-8348-8348-53077EA1B892}" srcOrd="0" destOrd="0" parTransId="{28C319CE-E2E2-194D-9137-7B9345DD0953}" sibTransId="{AB40EE00-A2EF-5A4B-A8DA-ED18EBC57BC3}"/>
    <dgm:cxn modelId="{B5420364-5917-414D-9B43-06B183198E1A}" srcId="{038BA79C-D682-4B8A-89D0-6372B34C1411}" destId="{F5429B3F-E948-1E43-AA72-D52598B79E7B}" srcOrd="2" destOrd="0" parTransId="{6AA704A1-F97F-B84C-9469-BD677C749A21}" sibTransId="{F473B1EE-BB5D-3E4F-BEE2-5341A2BBB769}"/>
    <dgm:cxn modelId="{7292CF42-D90E-BB41-AA03-F7C2C4CD509F}" type="presOf" srcId="{F504E04A-9A74-4AC9-AEC2-98D889C1D0AC}" destId="{6BF9A85F-730A-4632-8BDE-23F7FCB2893D}" srcOrd="1" destOrd="0" presId="urn:microsoft.com/office/officeart/2005/8/layout/hierarchy2"/>
    <dgm:cxn modelId="{41F27A9E-AB75-D04E-B232-38B36F73FC48}" type="presOf" srcId="{6DDD93B3-3AF9-4748-9021-46AFB76F1540}" destId="{EA92F235-9C39-4F6E-A9B9-D9A561810200}" srcOrd="0" destOrd="0" presId="urn:microsoft.com/office/officeart/2005/8/layout/hierarchy2"/>
    <dgm:cxn modelId="{61C9DC54-6357-E340-BF88-921C5B5BFE41}" srcId="{038BA79C-D682-4B8A-89D0-6372B34C1411}" destId="{932A4D66-7787-C044-843F-31785EFE8A5A}" srcOrd="3" destOrd="0" parTransId="{199860F0-5DCA-6A48-8793-F3EE65363720}" sibTransId="{03304D2F-0446-C640-88BE-A3F6E224D689}"/>
    <dgm:cxn modelId="{54969E86-FC9D-6046-94C3-4F8DB161E825}" type="presOf" srcId="{1420F4B3-8261-AB43-A28F-5A38DBD8A0DF}" destId="{637CFD14-17E8-5F4B-8B22-90E8225B6745}" srcOrd="0" destOrd="0" presId="urn:microsoft.com/office/officeart/2005/8/layout/hierarchy2"/>
    <dgm:cxn modelId="{2E5CE871-CC5D-AC45-AEA4-784A68CF159E}" type="presOf" srcId="{28C319CE-E2E2-194D-9137-7B9345DD0953}" destId="{4A907741-3098-EB4B-83C5-74B11307A799}" srcOrd="1" destOrd="0" presId="urn:microsoft.com/office/officeart/2005/8/layout/hierarchy2"/>
    <dgm:cxn modelId="{D8DB82A0-9AC5-394F-A22E-535958F1B447}" type="presOf" srcId="{D27B8F6C-201A-4D81-9497-AC0AB5D152E5}" destId="{085DBC68-8907-4D6F-900D-AFD8ABD562EF}" srcOrd="0" destOrd="0" presId="urn:microsoft.com/office/officeart/2005/8/layout/hierarchy2"/>
    <dgm:cxn modelId="{5E90AF33-AB4A-CF4F-BB3F-59B16395CB0A}" type="presOf" srcId="{79CCCED5-2AAE-ED46-A17C-42B9A8E2FCD1}" destId="{D6910899-62CE-9640-91D8-0225D5B0016F}" srcOrd="1" destOrd="0" presId="urn:microsoft.com/office/officeart/2005/8/layout/hierarchy2"/>
    <dgm:cxn modelId="{B70EE4F8-1954-7F46-8C24-B23ED375484E}" type="presOf" srcId="{8A0CE7B5-0EC8-432E-A550-3FB1EA6F6E28}" destId="{6C251E96-84DE-4166-89C6-7858186E10DB}" srcOrd="1" destOrd="0" presId="urn:microsoft.com/office/officeart/2005/8/layout/hierarchy2"/>
    <dgm:cxn modelId="{59FCE7E7-32A7-8B41-9301-BBD35F415077}" type="presOf" srcId="{6AA704A1-F97F-B84C-9469-BD677C749A21}" destId="{D9E9979F-A570-3042-A79F-78B87E9295CB}" srcOrd="1" destOrd="0" presId="urn:microsoft.com/office/officeart/2005/8/layout/hierarchy2"/>
    <dgm:cxn modelId="{9DAA1BE5-C543-8C40-A093-CC4926D61DB3}" type="presOf" srcId="{F5429B3F-E948-1E43-AA72-D52598B79E7B}" destId="{F5799748-4C00-1248-8EDC-BBACEA513B8D}" srcOrd="0" destOrd="0" presId="urn:microsoft.com/office/officeart/2005/8/layout/hierarchy2"/>
    <dgm:cxn modelId="{C67947C5-6304-3A47-AA45-CFFBC4066490}" type="presOf" srcId="{15CE525D-6A10-8348-8348-53077EA1B892}" destId="{08A15B5E-EC8F-F54D-94AB-51B5F5D1FD4C}" srcOrd="0" destOrd="0" presId="urn:microsoft.com/office/officeart/2005/8/layout/hierarchy2"/>
    <dgm:cxn modelId="{8ABF03EB-CC63-1349-A501-A56F8107E115}" type="presOf" srcId="{2FAA2F43-CF8B-49A5-AF69-0A28BF753E9D}" destId="{E2BAA1A1-267A-4B7B-A774-AAFC87235BAB}" srcOrd="0" destOrd="0" presId="urn:microsoft.com/office/officeart/2005/8/layout/hierarchy2"/>
    <dgm:cxn modelId="{426D2AFC-4D9C-6841-A6FE-6D826D93A390}" type="presOf" srcId="{78EE8879-1F2C-4BEE-BF90-FE83DA3DEFBC}" destId="{528AB4ED-6BA1-4221-B15D-ED0B861DCB82}" srcOrd="0" destOrd="0" presId="urn:microsoft.com/office/officeart/2005/8/layout/hierarchy2"/>
    <dgm:cxn modelId="{B47CFFAB-21B5-4C4C-8D50-56ACDF40DDDA}" type="presOf" srcId="{6F374A98-0E51-4B70-B7E5-CA55983E9F6F}" destId="{547161C3-338C-4826-B42A-27A0843D2E95}" srcOrd="0" destOrd="0" presId="urn:microsoft.com/office/officeart/2005/8/layout/hierarchy2"/>
    <dgm:cxn modelId="{06D657B2-2278-3348-B14F-F51598A1E18E}" type="presParOf" srcId="{E2BAA1A1-267A-4B7B-A774-AAFC87235BAB}" destId="{E1169F5A-B202-4822-8378-43D12BB515F3}" srcOrd="0" destOrd="0" presId="urn:microsoft.com/office/officeart/2005/8/layout/hierarchy2"/>
    <dgm:cxn modelId="{1BAFA299-0C28-B64D-A275-03F440374A8E}" type="presParOf" srcId="{E1169F5A-B202-4822-8378-43D12BB515F3}" destId="{EA92F235-9C39-4F6E-A9B9-D9A561810200}" srcOrd="0" destOrd="0" presId="urn:microsoft.com/office/officeart/2005/8/layout/hierarchy2"/>
    <dgm:cxn modelId="{BE691322-EF06-2B41-846E-95C31BE12FA7}" type="presParOf" srcId="{E1169F5A-B202-4822-8378-43D12BB515F3}" destId="{67FE3F26-5659-4AB5-95B6-96A1E6793437}" srcOrd="1" destOrd="0" presId="urn:microsoft.com/office/officeart/2005/8/layout/hierarchy2"/>
    <dgm:cxn modelId="{8087D3A4-5006-6941-9D14-8A17BBA41ED5}" type="presParOf" srcId="{67FE3F26-5659-4AB5-95B6-96A1E6793437}" destId="{A4984EF5-B694-4381-8712-D9D1A495C29B}" srcOrd="0" destOrd="0" presId="urn:microsoft.com/office/officeart/2005/8/layout/hierarchy2"/>
    <dgm:cxn modelId="{0F2B6F8F-316C-1F44-AC9E-186152BEF796}" type="presParOf" srcId="{A4984EF5-B694-4381-8712-D9D1A495C29B}" destId="{6BF9A85F-730A-4632-8BDE-23F7FCB2893D}" srcOrd="0" destOrd="0" presId="urn:microsoft.com/office/officeart/2005/8/layout/hierarchy2"/>
    <dgm:cxn modelId="{79B952DF-F0E7-E849-9A55-82012C1F3D6D}" type="presParOf" srcId="{67FE3F26-5659-4AB5-95B6-96A1E6793437}" destId="{3DB0C70B-22C9-4112-BA59-FFCFE0774A3E}" srcOrd="1" destOrd="0" presId="urn:microsoft.com/office/officeart/2005/8/layout/hierarchy2"/>
    <dgm:cxn modelId="{BC665DB5-1445-DA43-883C-AB15A3E57D02}" type="presParOf" srcId="{3DB0C70B-22C9-4112-BA59-FFCFE0774A3E}" destId="{DA8761F0-5116-46A6-B293-CE0D59D8514C}" srcOrd="0" destOrd="0" presId="urn:microsoft.com/office/officeart/2005/8/layout/hierarchy2"/>
    <dgm:cxn modelId="{DAEC062D-ED3A-4546-AF9A-FA1C17A750AF}" type="presParOf" srcId="{3DB0C70B-22C9-4112-BA59-FFCFE0774A3E}" destId="{215119F2-1E97-4683-93D2-D524EAC67D84}" srcOrd="1" destOrd="0" presId="urn:microsoft.com/office/officeart/2005/8/layout/hierarchy2"/>
    <dgm:cxn modelId="{52F61488-DF1F-5F47-915A-1369E5B31A8A}" type="presParOf" srcId="{215119F2-1E97-4683-93D2-D524EAC67D84}" destId="{547161C3-338C-4826-B42A-27A0843D2E95}" srcOrd="0" destOrd="0" presId="urn:microsoft.com/office/officeart/2005/8/layout/hierarchy2"/>
    <dgm:cxn modelId="{FB2EA776-E4DA-5F4C-8CCF-50C51BFB518A}" type="presParOf" srcId="{547161C3-338C-4826-B42A-27A0843D2E95}" destId="{923D897C-00B3-4D02-A12F-02967B7F7FBB}" srcOrd="0" destOrd="0" presId="urn:microsoft.com/office/officeart/2005/8/layout/hierarchy2"/>
    <dgm:cxn modelId="{49186AFB-9183-094C-B110-F6D880E09D4E}" type="presParOf" srcId="{215119F2-1E97-4683-93D2-D524EAC67D84}" destId="{0CB4C556-7FEF-45F7-8853-B87C3C9FC2D9}" srcOrd="1" destOrd="0" presId="urn:microsoft.com/office/officeart/2005/8/layout/hierarchy2"/>
    <dgm:cxn modelId="{F9DCB9F7-1758-A44E-BC2A-62943802DFBF}" type="presParOf" srcId="{0CB4C556-7FEF-45F7-8853-B87C3C9FC2D9}" destId="{32B2E6A6-D4CD-45C0-B5AE-0AEEBF6F7101}" srcOrd="0" destOrd="0" presId="urn:microsoft.com/office/officeart/2005/8/layout/hierarchy2"/>
    <dgm:cxn modelId="{4EE99C55-AAE0-FE45-B249-C9367F0D8E2D}" type="presParOf" srcId="{0CB4C556-7FEF-45F7-8853-B87C3C9FC2D9}" destId="{866F2F8F-84F0-4C58-ABB8-08605EFCF45B}" srcOrd="1" destOrd="0" presId="urn:microsoft.com/office/officeart/2005/8/layout/hierarchy2"/>
    <dgm:cxn modelId="{633D0F5C-86A3-6845-9267-802B6CB5A480}" type="presParOf" srcId="{866F2F8F-84F0-4C58-ABB8-08605EFCF45B}" destId="{D30A336A-00E8-6F48-8BAB-60763C1AA81B}" srcOrd="0" destOrd="0" presId="urn:microsoft.com/office/officeart/2005/8/layout/hierarchy2"/>
    <dgm:cxn modelId="{DCAA9E65-175D-7749-8496-5CB3D53A4DC2}" type="presParOf" srcId="{D30A336A-00E8-6F48-8BAB-60763C1AA81B}" destId="{4A907741-3098-EB4B-83C5-74B11307A799}" srcOrd="0" destOrd="0" presId="urn:microsoft.com/office/officeart/2005/8/layout/hierarchy2"/>
    <dgm:cxn modelId="{46549B81-C20A-934C-8E76-1EA20423EDD7}" type="presParOf" srcId="{866F2F8F-84F0-4C58-ABB8-08605EFCF45B}" destId="{BED4A19C-1F85-CB49-BC34-A1B5B12A0921}" srcOrd="1" destOrd="0" presId="urn:microsoft.com/office/officeart/2005/8/layout/hierarchy2"/>
    <dgm:cxn modelId="{AD0617F2-4D45-1D41-A403-79534C94EF04}" type="presParOf" srcId="{BED4A19C-1F85-CB49-BC34-A1B5B12A0921}" destId="{08A15B5E-EC8F-F54D-94AB-51B5F5D1FD4C}" srcOrd="0" destOrd="0" presId="urn:microsoft.com/office/officeart/2005/8/layout/hierarchy2"/>
    <dgm:cxn modelId="{A24A433C-6DFC-1D43-8618-178A699D5CCF}" type="presParOf" srcId="{BED4A19C-1F85-CB49-BC34-A1B5B12A0921}" destId="{702F879E-003C-F44E-9ED4-2B4714810183}" srcOrd="1" destOrd="0" presId="urn:microsoft.com/office/officeart/2005/8/layout/hierarchy2"/>
    <dgm:cxn modelId="{29E75C48-8360-4E45-BC88-D6046717619E}" type="presParOf" srcId="{866F2F8F-84F0-4C58-ABB8-08605EFCF45B}" destId="{6BB48C5A-7059-D44D-956B-556376D3E6BD}" srcOrd="2" destOrd="0" presId="urn:microsoft.com/office/officeart/2005/8/layout/hierarchy2"/>
    <dgm:cxn modelId="{1097BA3B-6F02-8542-913F-5C1E8E49D4BA}" type="presParOf" srcId="{6BB48C5A-7059-D44D-956B-556376D3E6BD}" destId="{D6910899-62CE-9640-91D8-0225D5B0016F}" srcOrd="0" destOrd="0" presId="urn:microsoft.com/office/officeart/2005/8/layout/hierarchy2"/>
    <dgm:cxn modelId="{E53A4B61-B659-124D-9534-499C77FCAD69}" type="presParOf" srcId="{866F2F8F-84F0-4C58-ABB8-08605EFCF45B}" destId="{0517118A-C26C-EA41-8589-7D33F26DCB05}" srcOrd="3" destOrd="0" presId="urn:microsoft.com/office/officeart/2005/8/layout/hierarchy2"/>
    <dgm:cxn modelId="{D1C640BA-9789-BE4E-B77C-A516B81EA52A}" type="presParOf" srcId="{0517118A-C26C-EA41-8589-7D33F26DCB05}" destId="{637CFD14-17E8-5F4B-8B22-90E8225B6745}" srcOrd="0" destOrd="0" presId="urn:microsoft.com/office/officeart/2005/8/layout/hierarchy2"/>
    <dgm:cxn modelId="{806D36F0-D531-F646-BD9A-40A95A9279B9}" type="presParOf" srcId="{0517118A-C26C-EA41-8589-7D33F26DCB05}" destId="{944D1028-EDA9-9D4B-8471-E919585D623B}" srcOrd="1" destOrd="0" presId="urn:microsoft.com/office/officeart/2005/8/layout/hierarchy2"/>
    <dgm:cxn modelId="{62154727-AC54-F147-8346-BA38304E8442}" type="presParOf" srcId="{866F2F8F-84F0-4C58-ABB8-08605EFCF45B}" destId="{AA0DD503-A7CE-0347-B58B-0B0FCD7ACDE0}" srcOrd="4" destOrd="0" presId="urn:microsoft.com/office/officeart/2005/8/layout/hierarchy2"/>
    <dgm:cxn modelId="{C2C022D1-5EE9-2D4A-A1D0-812F35A19686}" type="presParOf" srcId="{AA0DD503-A7CE-0347-B58B-0B0FCD7ACDE0}" destId="{D9E9979F-A570-3042-A79F-78B87E9295CB}" srcOrd="0" destOrd="0" presId="urn:microsoft.com/office/officeart/2005/8/layout/hierarchy2"/>
    <dgm:cxn modelId="{F741B461-4FD0-9548-8BD2-26E8BA44D61C}" type="presParOf" srcId="{866F2F8F-84F0-4C58-ABB8-08605EFCF45B}" destId="{50801A55-EE10-1848-8612-E5AC41AB8B67}" srcOrd="5" destOrd="0" presId="urn:microsoft.com/office/officeart/2005/8/layout/hierarchy2"/>
    <dgm:cxn modelId="{7ACECF2C-4F50-F142-9BE3-9DD89101610E}" type="presParOf" srcId="{50801A55-EE10-1848-8612-E5AC41AB8B67}" destId="{F5799748-4C00-1248-8EDC-BBACEA513B8D}" srcOrd="0" destOrd="0" presId="urn:microsoft.com/office/officeart/2005/8/layout/hierarchy2"/>
    <dgm:cxn modelId="{CE450BBF-1F30-9B44-BDF2-4EA4EDBC61DE}" type="presParOf" srcId="{50801A55-EE10-1848-8612-E5AC41AB8B67}" destId="{E9056D96-F996-A24A-A6BC-CCC00272FE60}" srcOrd="1" destOrd="0" presId="urn:microsoft.com/office/officeart/2005/8/layout/hierarchy2"/>
    <dgm:cxn modelId="{CAC91F8F-D15F-D74C-BFBF-F19FAA4A514A}" type="presParOf" srcId="{866F2F8F-84F0-4C58-ABB8-08605EFCF45B}" destId="{84D8FC90-06CA-BC44-BB05-3870B6E4275D}" srcOrd="6" destOrd="0" presId="urn:microsoft.com/office/officeart/2005/8/layout/hierarchy2"/>
    <dgm:cxn modelId="{D18D0061-94AD-0E42-AC23-EF7C16707FA7}" type="presParOf" srcId="{84D8FC90-06CA-BC44-BB05-3870B6E4275D}" destId="{C7CD4CF6-740F-D14C-ACC3-0F364783418C}" srcOrd="0" destOrd="0" presId="urn:microsoft.com/office/officeart/2005/8/layout/hierarchy2"/>
    <dgm:cxn modelId="{D99D3D3C-785B-EB4E-B3F8-B94A5301AD88}" type="presParOf" srcId="{866F2F8F-84F0-4C58-ABB8-08605EFCF45B}" destId="{624D34D5-51C3-A446-8260-0C2C16F9844C}" srcOrd="7" destOrd="0" presId="urn:microsoft.com/office/officeart/2005/8/layout/hierarchy2"/>
    <dgm:cxn modelId="{65551205-4821-454E-8E77-E9D4AC035102}" type="presParOf" srcId="{624D34D5-51C3-A446-8260-0C2C16F9844C}" destId="{F00ECCF4-A308-D847-BBDA-7B18D83F4C0D}" srcOrd="0" destOrd="0" presId="urn:microsoft.com/office/officeart/2005/8/layout/hierarchy2"/>
    <dgm:cxn modelId="{472787FF-76C1-3744-8B71-5B647B3008CE}" type="presParOf" srcId="{624D34D5-51C3-A446-8260-0C2C16F9844C}" destId="{612A79DA-37B6-A74C-8D8C-AFCF255E056F}" srcOrd="1" destOrd="0" presId="urn:microsoft.com/office/officeart/2005/8/layout/hierarchy2"/>
    <dgm:cxn modelId="{44FDB0B0-031B-384E-9441-8E42A8B0A494}" type="presParOf" srcId="{215119F2-1E97-4683-93D2-D524EAC67D84}" destId="{BFF780D1-1899-4446-82EF-183AF6634CC2}" srcOrd="2" destOrd="0" presId="urn:microsoft.com/office/officeart/2005/8/layout/hierarchy2"/>
    <dgm:cxn modelId="{561752CD-FE2D-824F-BA69-6E452D134E9D}" type="presParOf" srcId="{BFF780D1-1899-4446-82EF-183AF6634CC2}" destId="{6C251E96-84DE-4166-89C6-7858186E10DB}" srcOrd="0" destOrd="0" presId="urn:microsoft.com/office/officeart/2005/8/layout/hierarchy2"/>
    <dgm:cxn modelId="{B9BBABB9-8DFA-604C-9C6F-C85A1FA32934}" type="presParOf" srcId="{215119F2-1E97-4683-93D2-D524EAC67D84}" destId="{9A666D3F-BF23-4313-84B4-296F9C633C2D}" srcOrd="3" destOrd="0" presId="urn:microsoft.com/office/officeart/2005/8/layout/hierarchy2"/>
    <dgm:cxn modelId="{C00BF669-35FB-7340-A02E-68FAE07A2D2B}" type="presParOf" srcId="{9A666D3F-BF23-4313-84B4-296F9C633C2D}" destId="{085DBC68-8907-4D6F-900D-AFD8ABD562EF}" srcOrd="0" destOrd="0" presId="urn:microsoft.com/office/officeart/2005/8/layout/hierarchy2"/>
    <dgm:cxn modelId="{81534F78-966B-1740-8666-C54C6ACAC1A0}" type="presParOf" srcId="{9A666D3F-BF23-4313-84B4-296F9C633C2D}" destId="{B5C652F5-4C52-458C-9F08-2EAA0AA91DBA}" srcOrd="1" destOrd="0" presId="urn:microsoft.com/office/officeart/2005/8/layout/hierarchy2"/>
    <dgm:cxn modelId="{15410A90-2B26-5B44-9AF6-9D15B241E642}" type="presParOf" srcId="{B5C652F5-4C52-458C-9F08-2EAA0AA91DBA}" destId="{1DA2E61A-AC4F-3741-B4CC-085BA76662A1}" srcOrd="0" destOrd="0" presId="urn:microsoft.com/office/officeart/2005/8/layout/hierarchy2"/>
    <dgm:cxn modelId="{A84FF6B8-0D56-B141-90ED-EFBA3CED1B62}" type="presParOf" srcId="{1DA2E61A-AC4F-3741-B4CC-085BA76662A1}" destId="{69527C14-5631-F446-9E21-B2C1B1D26896}" srcOrd="0" destOrd="0" presId="urn:microsoft.com/office/officeart/2005/8/layout/hierarchy2"/>
    <dgm:cxn modelId="{59A4EA37-8012-A04A-B23D-E0FE17D07E95}" type="presParOf" srcId="{B5C652F5-4C52-458C-9F08-2EAA0AA91DBA}" destId="{6D702476-D016-9149-AC75-D6C42D73F8B6}" srcOrd="1" destOrd="0" presId="urn:microsoft.com/office/officeart/2005/8/layout/hierarchy2"/>
    <dgm:cxn modelId="{D5921748-220D-0B4E-B351-9A8EE46A8D6D}" type="presParOf" srcId="{6D702476-D016-9149-AC75-D6C42D73F8B6}" destId="{23629189-7025-B948-B0C5-94D16C52711F}" srcOrd="0" destOrd="0" presId="urn:microsoft.com/office/officeart/2005/8/layout/hierarchy2"/>
    <dgm:cxn modelId="{F9F75D4C-8F9A-334F-A854-BBA53D4A0F3F}" type="presParOf" srcId="{6D702476-D016-9149-AC75-D6C42D73F8B6}" destId="{DD19E0B5-8FEE-C440-BAE0-12BE41ADC4AE}" srcOrd="1" destOrd="0" presId="urn:microsoft.com/office/officeart/2005/8/layout/hierarchy2"/>
    <dgm:cxn modelId="{B85A7D40-4930-7A4D-B0C6-C79FFC3BA20E}" type="presParOf" srcId="{67FE3F26-5659-4AB5-95B6-96A1E6793437}" destId="{528AB4ED-6BA1-4221-B15D-ED0B861DCB82}" srcOrd="2" destOrd="0" presId="urn:microsoft.com/office/officeart/2005/8/layout/hierarchy2"/>
    <dgm:cxn modelId="{28848C58-5672-F14D-AC8C-21A531AC42B7}" type="presParOf" srcId="{528AB4ED-6BA1-4221-B15D-ED0B861DCB82}" destId="{AC5881BC-34A1-4AB9-BD93-055C10707A39}" srcOrd="0" destOrd="0" presId="urn:microsoft.com/office/officeart/2005/8/layout/hierarchy2"/>
    <dgm:cxn modelId="{2C5A18B9-B01E-024D-B662-2FAB96EAE53C}" type="presParOf" srcId="{67FE3F26-5659-4AB5-95B6-96A1E6793437}" destId="{AC7663AA-2599-41EB-8301-B5E9AFE19DD2}" srcOrd="3" destOrd="0" presId="urn:microsoft.com/office/officeart/2005/8/layout/hierarchy2"/>
    <dgm:cxn modelId="{09F67F2E-B31C-0543-AF4D-662ABDA99042}" type="presParOf" srcId="{AC7663AA-2599-41EB-8301-B5E9AFE19DD2}" destId="{E239F6F3-D650-467B-BBEA-CEC5FDE61055}" srcOrd="0" destOrd="0" presId="urn:microsoft.com/office/officeart/2005/8/layout/hierarchy2"/>
    <dgm:cxn modelId="{DAD61B3A-263B-EF47-B7F4-F356EF547369}" type="presParOf" srcId="{AC7663AA-2599-41EB-8301-B5E9AFE19DD2}" destId="{5FFAC09F-FF7A-4189-B55C-0CCC94856E6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C1D2EF-777C-48F3-A69A-EF3FCA3CA3B2}" type="doc">
      <dgm:prSet loTypeId="urn:microsoft.com/office/officeart/2005/8/layout/cycle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53B9E99-61D9-4941-B56B-C36F1B0D4991}">
      <dgm:prSet phldrT="[Текст]"/>
      <dgm:spPr>
        <a:solidFill>
          <a:srgbClr val="FF0000"/>
        </a:solidFill>
      </dgm:spPr>
      <dgm:t>
        <a:bodyPr/>
        <a:lstStyle/>
        <a:p>
          <a:r>
            <a:rPr lang="ru-RU" dirty="0" smtClean="0">
              <a:latin typeface="Constantia" charset="0"/>
              <a:ea typeface="Constantia" charset="0"/>
              <a:cs typeface="Constantia" charset="0"/>
            </a:rPr>
            <a:t>Английский</a:t>
          </a:r>
          <a:r>
            <a:rPr lang="ru-RU" dirty="0" smtClean="0"/>
            <a:t> </a:t>
          </a:r>
          <a:endParaRPr lang="ru-RU" dirty="0"/>
        </a:p>
      </dgm:t>
    </dgm:pt>
    <dgm:pt modelId="{AA9F4672-3E75-4011-AFE0-D68E84BC8A09}" type="parTrans" cxnId="{75CAC5C0-10EF-47ED-B5D5-4BF961DE2F61}">
      <dgm:prSet/>
      <dgm:spPr/>
      <dgm:t>
        <a:bodyPr/>
        <a:lstStyle/>
        <a:p>
          <a:endParaRPr lang="ru-RU"/>
        </a:p>
      </dgm:t>
    </dgm:pt>
    <dgm:pt modelId="{980803F1-3A0E-4AD3-AC5C-8D42D962B0FB}" type="sibTrans" cxnId="{75CAC5C0-10EF-47ED-B5D5-4BF961DE2F61}">
      <dgm:prSet/>
      <dgm:spPr/>
      <dgm:t>
        <a:bodyPr/>
        <a:lstStyle/>
        <a:p>
          <a:endParaRPr lang="ru-RU"/>
        </a:p>
      </dgm:t>
    </dgm:pt>
    <dgm:pt modelId="{2818DD78-DA0C-4284-9AB1-ABEB3153D585}">
      <dgm:prSet phldrT="[Текст]"/>
      <dgm:spPr>
        <a:solidFill>
          <a:srgbClr val="EDB603"/>
        </a:solidFill>
      </dgm:spPr>
      <dgm:t>
        <a:bodyPr/>
        <a:lstStyle/>
        <a:p>
          <a:r>
            <a:rPr lang="ru-RU" dirty="0" smtClean="0">
              <a:latin typeface="Constantia" charset="0"/>
              <a:ea typeface="Constantia" charset="0"/>
              <a:cs typeface="Constantia" charset="0"/>
            </a:rPr>
            <a:t>Итальянский</a:t>
          </a:r>
          <a:endParaRPr lang="ru-RU" dirty="0">
            <a:latin typeface="Constantia" charset="0"/>
            <a:ea typeface="Constantia" charset="0"/>
            <a:cs typeface="Constantia" charset="0"/>
          </a:endParaRPr>
        </a:p>
      </dgm:t>
    </dgm:pt>
    <dgm:pt modelId="{2DA75358-02FB-409D-B200-83D1754E106D}" type="parTrans" cxnId="{7C7BF0D0-FC1E-409D-9DF1-38105A425B33}">
      <dgm:prSet/>
      <dgm:spPr/>
      <dgm:t>
        <a:bodyPr/>
        <a:lstStyle/>
        <a:p>
          <a:endParaRPr lang="ru-RU"/>
        </a:p>
      </dgm:t>
    </dgm:pt>
    <dgm:pt modelId="{0CE515A7-6E1B-4D31-9DDA-D9A18C377269}" type="sibTrans" cxnId="{7C7BF0D0-FC1E-409D-9DF1-38105A425B33}">
      <dgm:prSet/>
      <dgm:spPr/>
      <dgm:t>
        <a:bodyPr/>
        <a:lstStyle/>
        <a:p>
          <a:endParaRPr lang="ru-RU"/>
        </a:p>
      </dgm:t>
    </dgm:pt>
    <dgm:pt modelId="{A973B636-C459-4B0E-870A-45F66666D24D}">
      <dgm:prSet phldrT="[Текст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dirty="0" smtClean="0">
              <a:latin typeface="Constantia" charset="0"/>
              <a:ea typeface="Constantia" charset="0"/>
              <a:cs typeface="Constantia" charset="0"/>
            </a:rPr>
            <a:t>Немецкий</a:t>
          </a:r>
          <a:endParaRPr lang="ru-RU" dirty="0">
            <a:latin typeface="Constantia" charset="0"/>
            <a:ea typeface="Constantia" charset="0"/>
            <a:cs typeface="Constantia" charset="0"/>
          </a:endParaRPr>
        </a:p>
      </dgm:t>
    </dgm:pt>
    <dgm:pt modelId="{28E823D0-3FBB-45E3-A34A-D355E7C33A94}" type="parTrans" cxnId="{B53998E5-778C-4C7C-AC91-189632396E53}">
      <dgm:prSet/>
      <dgm:spPr/>
      <dgm:t>
        <a:bodyPr/>
        <a:lstStyle/>
        <a:p>
          <a:endParaRPr lang="ru-RU"/>
        </a:p>
      </dgm:t>
    </dgm:pt>
    <dgm:pt modelId="{C19F88D8-A2A0-4201-A4A7-6BC49E50D639}" type="sibTrans" cxnId="{B53998E5-778C-4C7C-AC91-189632396E53}">
      <dgm:prSet/>
      <dgm:spPr/>
      <dgm:t>
        <a:bodyPr/>
        <a:lstStyle/>
        <a:p>
          <a:endParaRPr lang="ru-RU"/>
        </a:p>
      </dgm:t>
    </dgm:pt>
    <dgm:pt modelId="{84D3F96F-4825-4902-A47D-FDA950F4FD6B}">
      <dgm:prSet phldrT="[Текст]"/>
      <dgm:spPr>
        <a:solidFill>
          <a:srgbClr val="FFE824"/>
        </a:solidFill>
      </dgm:spPr>
      <dgm:t>
        <a:bodyPr/>
        <a:lstStyle/>
        <a:p>
          <a:r>
            <a:rPr lang="ru-RU" dirty="0" smtClean="0">
              <a:solidFill>
                <a:schemeClr val="bg1"/>
              </a:solidFill>
              <a:latin typeface="Constantia" charset="0"/>
              <a:ea typeface="Constantia" charset="0"/>
              <a:cs typeface="Constantia" charset="0"/>
            </a:rPr>
            <a:t>Испанский</a:t>
          </a:r>
          <a:endParaRPr lang="ru-RU" dirty="0">
            <a:solidFill>
              <a:schemeClr val="bg1"/>
            </a:solidFill>
            <a:latin typeface="Constantia" charset="0"/>
            <a:ea typeface="Constantia" charset="0"/>
            <a:cs typeface="Constantia" charset="0"/>
          </a:endParaRPr>
        </a:p>
      </dgm:t>
    </dgm:pt>
    <dgm:pt modelId="{7A055AAA-1DF9-4C4C-937F-93EAF9D97C44}" type="parTrans" cxnId="{323D74B6-8B70-4B29-B962-45DE9707A57C}">
      <dgm:prSet/>
      <dgm:spPr/>
      <dgm:t>
        <a:bodyPr/>
        <a:lstStyle/>
        <a:p>
          <a:endParaRPr lang="ru-RU"/>
        </a:p>
      </dgm:t>
    </dgm:pt>
    <dgm:pt modelId="{98BE3A96-ECA5-437A-8A90-40912908D323}" type="sibTrans" cxnId="{323D74B6-8B70-4B29-B962-45DE9707A57C}">
      <dgm:prSet/>
      <dgm:spPr/>
      <dgm:t>
        <a:bodyPr/>
        <a:lstStyle/>
        <a:p>
          <a:endParaRPr lang="ru-RU"/>
        </a:p>
      </dgm:t>
    </dgm:pt>
    <dgm:pt modelId="{F1F752A7-4389-4044-80A3-715A4ECB3D95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bg1"/>
              </a:solidFill>
              <a:latin typeface="Constantia" charset="0"/>
              <a:ea typeface="Constantia" charset="0"/>
              <a:cs typeface="Constantia" charset="0"/>
            </a:rPr>
            <a:t>Французский</a:t>
          </a:r>
          <a:endParaRPr lang="ru-RU" dirty="0">
            <a:solidFill>
              <a:schemeClr val="bg1"/>
            </a:solidFill>
            <a:latin typeface="Constantia" charset="0"/>
            <a:ea typeface="Constantia" charset="0"/>
            <a:cs typeface="Constantia" charset="0"/>
          </a:endParaRPr>
        </a:p>
      </dgm:t>
    </dgm:pt>
    <dgm:pt modelId="{F2FE8B29-4E8C-4686-9BE7-1952FF8FA7B2}" type="parTrans" cxnId="{8DC8B7D0-C5A0-4F52-A615-9C9B10BE61D3}">
      <dgm:prSet/>
      <dgm:spPr/>
      <dgm:t>
        <a:bodyPr/>
        <a:lstStyle/>
        <a:p>
          <a:endParaRPr lang="ru-RU"/>
        </a:p>
      </dgm:t>
    </dgm:pt>
    <dgm:pt modelId="{A9272606-417F-47B4-BC68-D6A39FFEFA91}" type="sibTrans" cxnId="{8DC8B7D0-C5A0-4F52-A615-9C9B10BE61D3}">
      <dgm:prSet/>
      <dgm:spPr/>
      <dgm:t>
        <a:bodyPr/>
        <a:lstStyle/>
        <a:p>
          <a:endParaRPr lang="ru-RU"/>
        </a:p>
      </dgm:t>
    </dgm:pt>
    <dgm:pt modelId="{F44F00C0-A6CD-46C8-94C7-4AD25990A94A}">
      <dgm:prSet phldrT="[Текст]"/>
      <dgm:spPr>
        <a:solidFill>
          <a:srgbClr val="EA6100"/>
        </a:solidFill>
      </dgm:spPr>
      <dgm:t>
        <a:bodyPr/>
        <a:lstStyle/>
        <a:p>
          <a:r>
            <a:rPr lang="ru-RU" dirty="0" smtClean="0">
              <a:latin typeface="Constantia" charset="0"/>
              <a:ea typeface="Constantia" charset="0"/>
              <a:cs typeface="Constantia" charset="0"/>
            </a:rPr>
            <a:t>Китайский</a:t>
          </a:r>
          <a:endParaRPr lang="ru-RU" dirty="0">
            <a:latin typeface="Constantia" charset="0"/>
            <a:ea typeface="Constantia" charset="0"/>
            <a:cs typeface="Constantia" charset="0"/>
          </a:endParaRPr>
        </a:p>
      </dgm:t>
    </dgm:pt>
    <dgm:pt modelId="{0C5FC957-5823-46DD-93B7-17C2832C6B8A}" type="parTrans" cxnId="{4F02359A-B3ED-41E4-9F8F-1D76E8921F6B}">
      <dgm:prSet/>
      <dgm:spPr/>
      <dgm:t>
        <a:bodyPr/>
        <a:lstStyle/>
        <a:p>
          <a:endParaRPr lang="ru-RU"/>
        </a:p>
      </dgm:t>
    </dgm:pt>
    <dgm:pt modelId="{0D768383-77E7-4316-B6ED-3CB51149FD1A}" type="sibTrans" cxnId="{4F02359A-B3ED-41E4-9F8F-1D76E8921F6B}">
      <dgm:prSet/>
      <dgm:spPr/>
      <dgm:t>
        <a:bodyPr/>
        <a:lstStyle/>
        <a:p>
          <a:endParaRPr lang="ru-RU"/>
        </a:p>
      </dgm:t>
    </dgm:pt>
    <dgm:pt modelId="{9D5E6849-C62A-4289-9D4C-D856646CE0EC}" type="pres">
      <dgm:prSet presAssocID="{4DC1D2EF-777C-48F3-A69A-EF3FCA3CA3B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9BE382-1DF6-402B-B070-8442E9A6CF4D}" type="pres">
      <dgm:prSet presAssocID="{653B9E99-61D9-4941-B56B-C36F1B0D4991}" presName="node" presStyleLbl="node1" presStyleIdx="0" presStyleCnt="6" custScaleY="99403" custRadScaleRad="99281" custRadScaleInc="271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EC8DD0-C77D-4B57-8AC8-F117E93A0951}" type="pres">
      <dgm:prSet presAssocID="{653B9E99-61D9-4941-B56B-C36F1B0D4991}" presName="spNode" presStyleCnt="0"/>
      <dgm:spPr/>
    </dgm:pt>
    <dgm:pt modelId="{F08C6CAB-0319-40BD-BFC6-6B148197A1A3}" type="pres">
      <dgm:prSet presAssocID="{980803F1-3A0E-4AD3-AC5C-8D42D962B0FB}" presName="sibTrans" presStyleLbl="sibTrans1D1" presStyleIdx="0" presStyleCnt="6"/>
      <dgm:spPr/>
      <dgm:t>
        <a:bodyPr/>
        <a:lstStyle/>
        <a:p>
          <a:endParaRPr lang="en-US"/>
        </a:p>
      </dgm:t>
    </dgm:pt>
    <dgm:pt modelId="{98F38CB0-7DF8-43D3-86EA-7A07EE194EEE}" type="pres">
      <dgm:prSet presAssocID="{F1F752A7-4389-4044-80A3-715A4ECB3D95}" presName="node" presStyleLbl="node1" presStyleIdx="1" presStyleCnt="6" custScaleY="90669" custRadScaleRad="117391" custRadScaleInc="665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B451FA-66AF-415A-B47D-A0B01197200A}" type="pres">
      <dgm:prSet presAssocID="{F1F752A7-4389-4044-80A3-715A4ECB3D95}" presName="spNode" presStyleCnt="0"/>
      <dgm:spPr/>
    </dgm:pt>
    <dgm:pt modelId="{26FC1A00-0F26-478A-A931-9EDDC285A765}" type="pres">
      <dgm:prSet presAssocID="{A9272606-417F-47B4-BC68-D6A39FFEFA91}" presName="sibTrans" presStyleLbl="sibTrans1D1" presStyleIdx="1" presStyleCnt="6"/>
      <dgm:spPr/>
      <dgm:t>
        <a:bodyPr/>
        <a:lstStyle/>
        <a:p>
          <a:endParaRPr lang="en-US"/>
        </a:p>
      </dgm:t>
    </dgm:pt>
    <dgm:pt modelId="{30646567-EB05-43D3-B187-DA186EF95D65}" type="pres">
      <dgm:prSet presAssocID="{2818DD78-DA0C-4284-9AB1-ABEB3153D585}" presName="node" presStyleLbl="node1" presStyleIdx="2" presStyleCnt="6" custScaleY="92087" custRadScaleRad="116891" custRadScaleInc="-267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21AF57-9646-410A-B08A-7B9AC585602E}" type="pres">
      <dgm:prSet presAssocID="{2818DD78-DA0C-4284-9AB1-ABEB3153D585}" presName="spNode" presStyleCnt="0"/>
      <dgm:spPr/>
    </dgm:pt>
    <dgm:pt modelId="{7335DBD9-C564-4291-B38B-E551F8B36B92}" type="pres">
      <dgm:prSet presAssocID="{0CE515A7-6E1B-4D31-9DDA-D9A18C377269}" presName="sibTrans" presStyleLbl="sibTrans1D1" presStyleIdx="2" presStyleCnt="6"/>
      <dgm:spPr/>
      <dgm:t>
        <a:bodyPr/>
        <a:lstStyle/>
        <a:p>
          <a:endParaRPr lang="en-US"/>
        </a:p>
      </dgm:t>
    </dgm:pt>
    <dgm:pt modelId="{97F9590A-6C2D-4870-B998-0C356ADD6C0D}" type="pres">
      <dgm:prSet presAssocID="{A973B636-C459-4B0E-870A-45F66666D24D}" presName="node" presStyleLbl="node1" presStyleIdx="3" presStyleCnt="6" custScaleY="85677" custRadScaleRad="100670" custRadScaleInc="-306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7934E1-1CEF-4921-A4AF-C5A301F45E02}" type="pres">
      <dgm:prSet presAssocID="{A973B636-C459-4B0E-870A-45F66666D24D}" presName="spNode" presStyleCnt="0"/>
      <dgm:spPr/>
    </dgm:pt>
    <dgm:pt modelId="{678BCA5C-F3F8-4290-B932-4880FF338237}" type="pres">
      <dgm:prSet presAssocID="{C19F88D8-A2A0-4201-A4A7-6BC49E50D639}" presName="sibTrans" presStyleLbl="sibTrans1D1" presStyleIdx="3" presStyleCnt="6"/>
      <dgm:spPr/>
      <dgm:t>
        <a:bodyPr/>
        <a:lstStyle/>
        <a:p>
          <a:endParaRPr lang="en-US"/>
        </a:p>
      </dgm:t>
    </dgm:pt>
    <dgm:pt modelId="{2271FBEC-D79D-430C-8199-ED768C76562E}" type="pres">
      <dgm:prSet presAssocID="{84D3F96F-4825-4902-A47D-FDA950F4FD6B}" presName="node" presStyleLbl="node1" presStyleIdx="4" presStyleCnt="6" custScaleY="948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218650-0165-4CA9-9C27-2E508381D85F}" type="pres">
      <dgm:prSet presAssocID="{84D3F96F-4825-4902-A47D-FDA950F4FD6B}" presName="spNode" presStyleCnt="0"/>
      <dgm:spPr/>
    </dgm:pt>
    <dgm:pt modelId="{20B8567F-030F-49D7-8299-5A667FCE9F88}" type="pres">
      <dgm:prSet presAssocID="{98BE3A96-ECA5-437A-8A90-40912908D323}" presName="sibTrans" presStyleLbl="sibTrans1D1" presStyleIdx="4" presStyleCnt="6"/>
      <dgm:spPr/>
      <dgm:t>
        <a:bodyPr/>
        <a:lstStyle/>
        <a:p>
          <a:endParaRPr lang="en-US"/>
        </a:p>
      </dgm:t>
    </dgm:pt>
    <dgm:pt modelId="{B1C41E46-2CA5-4CA1-A163-8E56BBE5B3F5}" type="pres">
      <dgm:prSet presAssocID="{F44F00C0-A6CD-46C8-94C7-4AD25990A94A}" presName="node" presStyleLbl="node1" presStyleIdx="5" presStyleCnt="6" custScaleY="89650" custRadScaleRad="101470" custRadScaleInc="-522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EB26E7-7078-4DE9-A48E-48A0E80DC742}" type="pres">
      <dgm:prSet presAssocID="{F44F00C0-A6CD-46C8-94C7-4AD25990A94A}" presName="spNode" presStyleCnt="0"/>
      <dgm:spPr/>
    </dgm:pt>
    <dgm:pt modelId="{AD541DF2-6060-4AB1-9F44-11E86ACA5C5E}" type="pres">
      <dgm:prSet presAssocID="{0D768383-77E7-4316-B6ED-3CB51149FD1A}" presName="sibTrans" presStyleLbl="sibTrans1D1" presStyleIdx="5" presStyleCnt="6"/>
      <dgm:spPr/>
      <dgm:t>
        <a:bodyPr/>
        <a:lstStyle/>
        <a:p>
          <a:endParaRPr lang="ru-RU"/>
        </a:p>
      </dgm:t>
    </dgm:pt>
  </dgm:ptLst>
  <dgm:cxnLst>
    <dgm:cxn modelId="{7C7BF0D0-FC1E-409D-9DF1-38105A425B33}" srcId="{4DC1D2EF-777C-48F3-A69A-EF3FCA3CA3B2}" destId="{2818DD78-DA0C-4284-9AB1-ABEB3153D585}" srcOrd="2" destOrd="0" parTransId="{2DA75358-02FB-409D-B200-83D1754E106D}" sibTransId="{0CE515A7-6E1B-4D31-9DDA-D9A18C377269}"/>
    <dgm:cxn modelId="{D897D486-A985-4D0C-A2C0-954BD7DD7CED}" type="presOf" srcId="{0CE515A7-6E1B-4D31-9DDA-D9A18C377269}" destId="{7335DBD9-C564-4291-B38B-E551F8B36B92}" srcOrd="0" destOrd="0" presId="urn:microsoft.com/office/officeart/2005/8/layout/cycle6"/>
    <dgm:cxn modelId="{B208C74B-B80C-4CE9-BC6C-675E04C3F902}" type="presOf" srcId="{4DC1D2EF-777C-48F3-A69A-EF3FCA3CA3B2}" destId="{9D5E6849-C62A-4289-9D4C-D856646CE0EC}" srcOrd="0" destOrd="0" presId="urn:microsoft.com/office/officeart/2005/8/layout/cycle6"/>
    <dgm:cxn modelId="{BD579A90-2B1F-41CF-AC36-F350AC4D69DA}" type="presOf" srcId="{A973B636-C459-4B0E-870A-45F66666D24D}" destId="{97F9590A-6C2D-4870-B998-0C356ADD6C0D}" srcOrd="0" destOrd="0" presId="urn:microsoft.com/office/officeart/2005/8/layout/cycle6"/>
    <dgm:cxn modelId="{334216EF-9465-4405-A0A1-CE5A6522BCB0}" type="presOf" srcId="{653B9E99-61D9-4941-B56B-C36F1B0D4991}" destId="{259BE382-1DF6-402B-B070-8442E9A6CF4D}" srcOrd="0" destOrd="0" presId="urn:microsoft.com/office/officeart/2005/8/layout/cycle6"/>
    <dgm:cxn modelId="{323D74B6-8B70-4B29-B962-45DE9707A57C}" srcId="{4DC1D2EF-777C-48F3-A69A-EF3FCA3CA3B2}" destId="{84D3F96F-4825-4902-A47D-FDA950F4FD6B}" srcOrd="4" destOrd="0" parTransId="{7A055AAA-1DF9-4C4C-937F-93EAF9D97C44}" sibTransId="{98BE3A96-ECA5-437A-8A90-40912908D323}"/>
    <dgm:cxn modelId="{397A8EDB-44A8-418F-BD21-BB2B38929C61}" type="presOf" srcId="{F1F752A7-4389-4044-80A3-715A4ECB3D95}" destId="{98F38CB0-7DF8-43D3-86EA-7A07EE194EEE}" srcOrd="0" destOrd="0" presId="urn:microsoft.com/office/officeart/2005/8/layout/cycle6"/>
    <dgm:cxn modelId="{75CAC5C0-10EF-47ED-B5D5-4BF961DE2F61}" srcId="{4DC1D2EF-777C-48F3-A69A-EF3FCA3CA3B2}" destId="{653B9E99-61D9-4941-B56B-C36F1B0D4991}" srcOrd="0" destOrd="0" parTransId="{AA9F4672-3E75-4011-AFE0-D68E84BC8A09}" sibTransId="{980803F1-3A0E-4AD3-AC5C-8D42D962B0FB}"/>
    <dgm:cxn modelId="{BA63047F-ED7E-4B4B-9361-FC2F1EEA3846}" type="presOf" srcId="{C19F88D8-A2A0-4201-A4A7-6BC49E50D639}" destId="{678BCA5C-F3F8-4290-B932-4880FF338237}" srcOrd="0" destOrd="0" presId="urn:microsoft.com/office/officeart/2005/8/layout/cycle6"/>
    <dgm:cxn modelId="{247976E7-A386-4380-AE62-DE28B145B9E8}" type="presOf" srcId="{2818DD78-DA0C-4284-9AB1-ABEB3153D585}" destId="{30646567-EB05-43D3-B187-DA186EF95D65}" srcOrd="0" destOrd="0" presId="urn:microsoft.com/office/officeart/2005/8/layout/cycle6"/>
    <dgm:cxn modelId="{CB0D28AD-D8E7-41A5-85B2-3B01633740E0}" type="presOf" srcId="{0D768383-77E7-4316-B6ED-3CB51149FD1A}" destId="{AD541DF2-6060-4AB1-9F44-11E86ACA5C5E}" srcOrd="0" destOrd="0" presId="urn:microsoft.com/office/officeart/2005/8/layout/cycle6"/>
    <dgm:cxn modelId="{4F02359A-B3ED-41E4-9F8F-1D76E8921F6B}" srcId="{4DC1D2EF-777C-48F3-A69A-EF3FCA3CA3B2}" destId="{F44F00C0-A6CD-46C8-94C7-4AD25990A94A}" srcOrd="5" destOrd="0" parTransId="{0C5FC957-5823-46DD-93B7-17C2832C6B8A}" sibTransId="{0D768383-77E7-4316-B6ED-3CB51149FD1A}"/>
    <dgm:cxn modelId="{8DC8B7D0-C5A0-4F52-A615-9C9B10BE61D3}" srcId="{4DC1D2EF-777C-48F3-A69A-EF3FCA3CA3B2}" destId="{F1F752A7-4389-4044-80A3-715A4ECB3D95}" srcOrd="1" destOrd="0" parTransId="{F2FE8B29-4E8C-4686-9BE7-1952FF8FA7B2}" sibTransId="{A9272606-417F-47B4-BC68-D6A39FFEFA91}"/>
    <dgm:cxn modelId="{9EDC8CB3-FC5B-4DEB-BD63-935F06BDDB50}" type="presOf" srcId="{980803F1-3A0E-4AD3-AC5C-8D42D962B0FB}" destId="{F08C6CAB-0319-40BD-BFC6-6B148197A1A3}" srcOrd="0" destOrd="0" presId="urn:microsoft.com/office/officeart/2005/8/layout/cycle6"/>
    <dgm:cxn modelId="{B8A70CAB-B606-4466-8ABC-E00BD52C9321}" type="presOf" srcId="{98BE3A96-ECA5-437A-8A90-40912908D323}" destId="{20B8567F-030F-49D7-8299-5A667FCE9F88}" srcOrd="0" destOrd="0" presId="urn:microsoft.com/office/officeart/2005/8/layout/cycle6"/>
    <dgm:cxn modelId="{19CAFBB8-7A71-4653-A189-9D25AF9325BF}" type="presOf" srcId="{A9272606-417F-47B4-BC68-D6A39FFEFA91}" destId="{26FC1A00-0F26-478A-A931-9EDDC285A765}" srcOrd="0" destOrd="0" presId="urn:microsoft.com/office/officeart/2005/8/layout/cycle6"/>
    <dgm:cxn modelId="{3C5DAC66-8C31-4B12-AC66-1AA7027FA691}" type="presOf" srcId="{F44F00C0-A6CD-46C8-94C7-4AD25990A94A}" destId="{B1C41E46-2CA5-4CA1-A163-8E56BBE5B3F5}" srcOrd="0" destOrd="0" presId="urn:microsoft.com/office/officeart/2005/8/layout/cycle6"/>
    <dgm:cxn modelId="{B53998E5-778C-4C7C-AC91-189632396E53}" srcId="{4DC1D2EF-777C-48F3-A69A-EF3FCA3CA3B2}" destId="{A973B636-C459-4B0E-870A-45F66666D24D}" srcOrd="3" destOrd="0" parTransId="{28E823D0-3FBB-45E3-A34A-D355E7C33A94}" sibTransId="{C19F88D8-A2A0-4201-A4A7-6BC49E50D639}"/>
    <dgm:cxn modelId="{F2818358-5EB2-4224-A04C-747BDB1D50B8}" type="presOf" srcId="{84D3F96F-4825-4902-A47D-FDA950F4FD6B}" destId="{2271FBEC-D79D-430C-8199-ED768C76562E}" srcOrd="0" destOrd="0" presId="urn:microsoft.com/office/officeart/2005/8/layout/cycle6"/>
    <dgm:cxn modelId="{78CC3174-C2A0-4268-A53F-701B3F0A92C2}" type="presParOf" srcId="{9D5E6849-C62A-4289-9D4C-D856646CE0EC}" destId="{259BE382-1DF6-402B-B070-8442E9A6CF4D}" srcOrd="0" destOrd="0" presId="urn:microsoft.com/office/officeart/2005/8/layout/cycle6"/>
    <dgm:cxn modelId="{4E746329-E510-4A02-8D43-38AB3F1B33BC}" type="presParOf" srcId="{9D5E6849-C62A-4289-9D4C-D856646CE0EC}" destId="{E7EC8DD0-C77D-4B57-8AC8-F117E93A0951}" srcOrd="1" destOrd="0" presId="urn:microsoft.com/office/officeart/2005/8/layout/cycle6"/>
    <dgm:cxn modelId="{EFDFD91E-6183-48B6-BC09-E33016FBD0C6}" type="presParOf" srcId="{9D5E6849-C62A-4289-9D4C-D856646CE0EC}" destId="{F08C6CAB-0319-40BD-BFC6-6B148197A1A3}" srcOrd="2" destOrd="0" presId="urn:microsoft.com/office/officeart/2005/8/layout/cycle6"/>
    <dgm:cxn modelId="{279073D6-75D7-4F96-909B-92A7C9C8ED34}" type="presParOf" srcId="{9D5E6849-C62A-4289-9D4C-D856646CE0EC}" destId="{98F38CB0-7DF8-43D3-86EA-7A07EE194EEE}" srcOrd="3" destOrd="0" presId="urn:microsoft.com/office/officeart/2005/8/layout/cycle6"/>
    <dgm:cxn modelId="{C844F675-3A2F-47BA-AC7F-6D319FE417E6}" type="presParOf" srcId="{9D5E6849-C62A-4289-9D4C-D856646CE0EC}" destId="{45B451FA-66AF-415A-B47D-A0B01197200A}" srcOrd="4" destOrd="0" presId="urn:microsoft.com/office/officeart/2005/8/layout/cycle6"/>
    <dgm:cxn modelId="{13435F46-1706-4010-86DC-78AA9425AE54}" type="presParOf" srcId="{9D5E6849-C62A-4289-9D4C-D856646CE0EC}" destId="{26FC1A00-0F26-478A-A931-9EDDC285A765}" srcOrd="5" destOrd="0" presId="urn:microsoft.com/office/officeart/2005/8/layout/cycle6"/>
    <dgm:cxn modelId="{E352F1D8-8E8C-4B57-AC56-FCEB36389156}" type="presParOf" srcId="{9D5E6849-C62A-4289-9D4C-D856646CE0EC}" destId="{30646567-EB05-43D3-B187-DA186EF95D65}" srcOrd="6" destOrd="0" presId="urn:microsoft.com/office/officeart/2005/8/layout/cycle6"/>
    <dgm:cxn modelId="{5F8EC404-183A-428E-A250-76680BB2B397}" type="presParOf" srcId="{9D5E6849-C62A-4289-9D4C-D856646CE0EC}" destId="{0D21AF57-9646-410A-B08A-7B9AC585602E}" srcOrd="7" destOrd="0" presId="urn:microsoft.com/office/officeart/2005/8/layout/cycle6"/>
    <dgm:cxn modelId="{DA91FB7D-CB6F-4D15-A19C-183BE9737B03}" type="presParOf" srcId="{9D5E6849-C62A-4289-9D4C-D856646CE0EC}" destId="{7335DBD9-C564-4291-B38B-E551F8B36B92}" srcOrd="8" destOrd="0" presId="urn:microsoft.com/office/officeart/2005/8/layout/cycle6"/>
    <dgm:cxn modelId="{921DAFDD-E32C-4D23-A0CF-9E2931D74822}" type="presParOf" srcId="{9D5E6849-C62A-4289-9D4C-D856646CE0EC}" destId="{97F9590A-6C2D-4870-B998-0C356ADD6C0D}" srcOrd="9" destOrd="0" presId="urn:microsoft.com/office/officeart/2005/8/layout/cycle6"/>
    <dgm:cxn modelId="{868A9A57-5EF9-493D-BF7B-0E0A34BF5BBB}" type="presParOf" srcId="{9D5E6849-C62A-4289-9D4C-D856646CE0EC}" destId="{A97934E1-1CEF-4921-A4AF-C5A301F45E02}" srcOrd="10" destOrd="0" presId="urn:microsoft.com/office/officeart/2005/8/layout/cycle6"/>
    <dgm:cxn modelId="{21FB200F-853C-41A5-BE5A-7ED3341C0304}" type="presParOf" srcId="{9D5E6849-C62A-4289-9D4C-D856646CE0EC}" destId="{678BCA5C-F3F8-4290-B932-4880FF338237}" srcOrd="11" destOrd="0" presId="urn:microsoft.com/office/officeart/2005/8/layout/cycle6"/>
    <dgm:cxn modelId="{C905407B-9B8F-4888-BE75-B32EA7379B1E}" type="presParOf" srcId="{9D5E6849-C62A-4289-9D4C-D856646CE0EC}" destId="{2271FBEC-D79D-430C-8199-ED768C76562E}" srcOrd="12" destOrd="0" presId="urn:microsoft.com/office/officeart/2005/8/layout/cycle6"/>
    <dgm:cxn modelId="{3FD1FD4F-7EC4-4C57-9945-3E2CDF1EAE8D}" type="presParOf" srcId="{9D5E6849-C62A-4289-9D4C-D856646CE0EC}" destId="{39218650-0165-4CA9-9C27-2E508381D85F}" srcOrd="13" destOrd="0" presId="urn:microsoft.com/office/officeart/2005/8/layout/cycle6"/>
    <dgm:cxn modelId="{EE2F4977-F6E1-45C3-AC43-29574D458709}" type="presParOf" srcId="{9D5E6849-C62A-4289-9D4C-D856646CE0EC}" destId="{20B8567F-030F-49D7-8299-5A667FCE9F88}" srcOrd="14" destOrd="0" presId="urn:microsoft.com/office/officeart/2005/8/layout/cycle6"/>
    <dgm:cxn modelId="{4475CE7E-0F76-4635-A910-B627F06B9E25}" type="presParOf" srcId="{9D5E6849-C62A-4289-9D4C-D856646CE0EC}" destId="{B1C41E46-2CA5-4CA1-A163-8E56BBE5B3F5}" srcOrd="15" destOrd="0" presId="urn:microsoft.com/office/officeart/2005/8/layout/cycle6"/>
    <dgm:cxn modelId="{C1C9491B-CC0D-45E2-9BB6-5C3547D9F844}" type="presParOf" srcId="{9D5E6849-C62A-4289-9D4C-D856646CE0EC}" destId="{94EB26E7-7078-4DE9-A48E-48A0E80DC742}" srcOrd="16" destOrd="0" presId="urn:microsoft.com/office/officeart/2005/8/layout/cycle6"/>
    <dgm:cxn modelId="{298BC7C9-57D2-40F2-AEB7-8F3DA45708F4}" type="presParOf" srcId="{9D5E6849-C62A-4289-9D4C-D856646CE0EC}" destId="{AD541DF2-6060-4AB1-9F44-11E86ACA5C5E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08022FD-FD73-424C-8E3A-139DDD33EADF}" type="doc">
      <dgm:prSet loTypeId="urn:microsoft.com/office/officeart/2005/8/layout/hierarchy2" loCatId="hierarchy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B62D832C-F475-4DCF-9FC0-C91F59FD5BA2}">
      <dgm:prSet phldrT="[Текст]" custT="1"/>
      <dgm:spPr>
        <a:ln>
          <a:noFill/>
        </a:ln>
      </dgm:spPr>
      <dgm:t>
        <a:bodyPr/>
        <a:lstStyle/>
        <a:p>
          <a:r>
            <a:rPr lang="ru-RU" sz="2400" dirty="0" smtClean="0">
              <a:latin typeface="Constantia" charset="0"/>
              <a:ea typeface="Constantia" charset="0"/>
              <a:cs typeface="Constantia" charset="0"/>
            </a:rPr>
            <a:t>Специалитет</a:t>
          </a:r>
          <a:endParaRPr lang="ru-RU" sz="2400" dirty="0">
            <a:latin typeface="Constantia" charset="0"/>
            <a:ea typeface="Constantia" charset="0"/>
            <a:cs typeface="Constantia" charset="0"/>
          </a:endParaRPr>
        </a:p>
      </dgm:t>
    </dgm:pt>
    <dgm:pt modelId="{C9CE240B-E654-4F4D-808F-D2C48F5ADB5C}" type="parTrans" cxnId="{09086EFF-0977-450F-A34A-12A0FCC312B2}">
      <dgm:prSet/>
      <dgm:spPr/>
      <dgm:t>
        <a:bodyPr/>
        <a:lstStyle/>
        <a:p>
          <a:endParaRPr lang="ru-RU"/>
        </a:p>
      </dgm:t>
    </dgm:pt>
    <dgm:pt modelId="{572A7CBA-35D5-4CE9-AA1B-F38832B76048}" type="sibTrans" cxnId="{09086EFF-0977-450F-A34A-12A0FCC312B2}">
      <dgm:prSet/>
      <dgm:spPr/>
      <dgm:t>
        <a:bodyPr/>
        <a:lstStyle/>
        <a:p>
          <a:endParaRPr lang="ru-RU"/>
        </a:p>
      </dgm:t>
    </dgm:pt>
    <dgm:pt modelId="{80269B0E-21CB-4FA8-B862-6303658100F0}">
      <dgm:prSet phldrT="[Текст]" custT="1"/>
      <dgm:spPr/>
      <dgm:t>
        <a:bodyPr/>
        <a:lstStyle/>
        <a:p>
          <a:r>
            <a:rPr lang="ru-RU" sz="1800" dirty="0" smtClean="0">
              <a:latin typeface="Constantia" charset="0"/>
              <a:ea typeface="Constantia" charset="0"/>
              <a:cs typeface="Constantia" charset="0"/>
            </a:rPr>
            <a:t>Перевод                      и переводоведение</a:t>
          </a:r>
          <a:endParaRPr lang="ru-RU" sz="1800" dirty="0">
            <a:latin typeface="Constantia" charset="0"/>
            <a:ea typeface="Constantia" charset="0"/>
            <a:cs typeface="Constantia" charset="0"/>
          </a:endParaRPr>
        </a:p>
      </dgm:t>
    </dgm:pt>
    <dgm:pt modelId="{7B64E8C2-2758-42F3-B347-2181510856E9}" type="parTrans" cxnId="{B997FAD3-E758-45B8-9AED-7AF9B2C09B52}">
      <dgm:prSet/>
      <dgm:spPr/>
      <dgm:t>
        <a:bodyPr/>
        <a:lstStyle/>
        <a:p>
          <a:endParaRPr lang="ru-RU"/>
        </a:p>
      </dgm:t>
    </dgm:pt>
    <dgm:pt modelId="{6FAA3F7D-4662-410D-8F86-2B051904E124}" type="sibTrans" cxnId="{B997FAD3-E758-45B8-9AED-7AF9B2C09B52}">
      <dgm:prSet/>
      <dgm:spPr/>
      <dgm:t>
        <a:bodyPr/>
        <a:lstStyle/>
        <a:p>
          <a:endParaRPr lang="ru-RU"/>
        </a:p>
      </dgm:t>
    </dgm:pt>
    <dgm:pt modelId="{00914602-C793-4663-9CC6-60B814FF9C70}">
      <dgm:prSet phldrT="[Текст]" custT="1"/>
      <dgm:spPr>
        <a:solidFill>
          <a:srgbClr val="FFC000"/>
        </a:solidFill>
        <a:ln>
          <a:noFill/>
        </a:ln>
      </dgm:spPr>
      <dgm:t>
        <a:bodyPr/>
        <a:lstStyle/>
        <a:p>
          <a:r>
            <a:rPr lang="ru-RU" sz="2000" dirty="0" smtClean="0">
              <a:latin typeface="Constantia" charset="0"/>
              <a:ea typeface="Constantia" charset="0"/>
              <a:cs typeface="Constantia" charset="0"/>
            </a:rPr>
            <a:t>итальянский</a:t>
          </a:r>
          <a:endParaRPr lang="ru-RU" sz="2000" dirty="0">
            <a:latin typeface="Constantia" charset="0"/>
            <a:ea typeface="Constantia" charset="0"/>
            <a:cs typeface="Constantia" charset="0"/>
          </a:endParaRPr>
        </a:p>
      </dgm:t>
    </dgm:pt>
    <dgm:pt modelId="{1EE0D353-ED93-4630-8443-0FA162EED29C}" type="parTrans" cxnId="{F5DA45BF-0CED-4C1A-811E-B48BCA9DDB89}">
      <dgm:prSet/>
      <dgm:spPr/>
      <dgm:t>
        <a:bodyPr/>
        <a:lstStyle/>
        <a:p>
          <a:endParaRPr lang="ru-RU"/>
        </a:p>
      </dgm:t>
    </dgm:pt>
    <dgm:pt modelId="{99954C89-3C0B-4A50-90BC-C1B48DB5502E}" type="sibTrans" cxnId="{F5DA45BF-0CED-4C1A-811E-B48BCA9DDB89}">
      <dgm:prSet/>
      <dgm:spPr/>
      <dgm:t>
        <a:bodyPr/>
        <a:lstStyle/>
        <a:p>
          <a:endParaRPr lang="ru-RU"/>
        </a:p>
      </dgm:t>
    </dgm:pt>
    <dgm:pt modelId="{DFDABE80-1CFF-4F9F-A3E7-778B5609568A}">
      <dgm:prSet phldrT="[Текст]" custT="1"/>
      <dgm:spPr>
        <a:solidFill>
          <a:schemeClr val="accent3">
            <a:lumMod val="75000"/>
          </a:schemeClr>
        </a:solidFill>
        <a:ln>
          <a:noFill/>
        </a:ln>
      </dgm:spPr>
      <dgm:t>
        <a:bodyPr/>
        <a:lstStyle/>
        <a:p>
          <a:r>
            <a:rPr lang="ru-RU" sz="2600" dirty="0" smtClean="0"/>
            <a:t> </a:t>
          </a:r>
          <a:r>
            <a:rPr lang="ru-RU" sz="2000" dirty="0" smtClean="0">
              <a:latin typeface="Constantia" charset="0"/>
              <a:ea typeface="Constantia" charset="0"/>
              <a:cs typeface="Constantia" charset="0"/>
            </a:rPr>
            <a:t>немецкий</a:t>
          </a:r>
          <a:endParaRPr lang="ru-RU" sz="2000" dirty="0">
            <a:latin typeface="Constantia" charset="0"/>
            <a:ea typeface="Constantia" charset="0"/>
            <a:cs typeface="Constantia" charset="0"/>
          </a:endParaRPr>
        </a:p>
      </dgm:t>
    </dgm:pt>
    <dgm:pt modelId="{179B2ECA-B434-4041-B7D2-8A80FC164242}" type="parTrans" cxnId="{F4BC5DBE-9757-458A-AD94-96A13D470001}">
      <dgm:prSet/>
      <dgm:spPr/>
      <dgm:t>
        <a:bodyPr/>
        <a:lstStyle/>
        <a:p>
          <a:endParaRPr lang="ru-RU"/>
        </a:p>
      </dgm:t>
    </dgm:pt>
    <dgm:pt modelId="{690A9F29-4837-4C83-9BCD-08C7CC66A4B8}" type="sibTrans" cxnId="{F4BC5DBE-9757-458A-AD94-96A13D470001}">
      <dgm:prSet/>
      <dgm:spPr/>
      <dgm:t>
        <a:bodyPr/>
        <a:lstStyle/>
        <a:p>
          <a:endParaRPr lang="ru-RU"/>
        </a:p>
      </dgm:t>
    </dgm:pt>
    <dgm:pt modelId="{BBC6D301-F299-438E-88D1-0A2C8DAEE479}">
      <dgm:prSet phldrT="[Текст]" custT="1"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ru-RU" sz="2000" dirty="0" smtClean="0">
              <a:latin typeface="Constantia" charset="0"/>
              <a:ea typeface="Constantia" charset="0"/>
              <a:cs typeface="Constantia" charset="0"/>
            </a:rPr>
            <a:t>французский</a:t>
          </a:r>
          <a:endParaRPr lang="ru-RU" sz="2000" dirty="0">
            <a:latin typeface="Constantia" charset="0"/>
            <a:ea typeface="Constantia" charset="0"/>
            <a:cs typeface="Constantia" charset="0"/>
          </a:endParaRPr>
        </a:p>
      </dgm:t>
    </dgm:pt>
    <dgm:pt modelId="{AA34B706-DE41-40A7-8A54-2F2CA4E59731}" type="parTrans" cxnId="{3A2A59E8-F181-4EB6-9BEB-4D78F05F240A}">
      <dgm:prSet/>
      <dgm:spPr/>
      <dgm:t>
        <a:bodyPr/>
        <a:lstStyle/>
        <a:p>
          <a:endParaRPr lang="ru-RU"/>
        </a:p>
      </dgm:t>
    </dgm:pt>
    <dgm:pt modelId="{9BCF0251-7D8A-47AF-8A42-A7688C42CFB2}" type="sibTrans" cxnId="{3A2A59E8-F181-4EB6-9BEB-4D78F05F240A}">
      <dgm:prSet/>
      <dgm:spPr/>
      <dgm:t>
        <a:bodyPr/>
        <a:lstStyle/>
        <a:p>
          <a:endParaRPr lang="ru-RU"/>
        </a:p>
      </dgm:t>
    </dgm:pt>
    <dgm:pt modelId="{27DDBBE1-FDDA-431D-BB74-32C8DF170B4D}">
      <dgm:prSet phldrT="[Текст]" custT="1"/>
      <dgm:spPr>
        <a:solidFill>
          <a:srgbClr val="FF0000"/>
        </a:solidFill>
        <a:ln>
          <a:noFill/>
        </a:ln>
      </dgm:spPr>
      <dgm:t>
        <a:bodyPr/>
        <a:lstStyle/>
        <a:p>
          <a:r>
            <a:rPr lang="ru-RU" sz="2000" dirty="0" smtClean="0">
              <a:latin typeface="Constantia" charset="0"/>
              <a:ea typeface="Constantia" charset="0"/>
              <a:cs typeface="Constantia" charset="0"/>
            </a:rPr>
            <a:t>английский</a:t>
          </a:r>
          <a:endParaRPr lang="ru-RU" sz="2000" dirty="0">
            <a:latin typeface="Constantia" charset="0"/>
            <a:ea typeface="Constantia" charset="0"/>
            <a:cs typeface="Constantia" charset="0"/>
          </a:endParaRPr>
        </a:p>
      </dgm:t>
    </dgm:pt>
    <dgm:pt modelId="{093962FD-43AE-449A-8261-C52CD68FB8E1}" type="parTrans" cxnId="{9DC5F45C-20A4-433D-B80C-9D842323AB8C}">
      <dgm:prSet/>
      <dgm:spPr/>
      <dgm:t>
        <a:bodyPr/>
        <a:lstStyle/>
        <a:p>
          <a:endParaRPr lang="ru-RU"/>
        </a:p>
      </dgm:t>
    </dgm:pt>
    <dgm:pt modelId="{D8E1DC9E-EF46-4594-B496-9122D245BD32}" type="sibTrans" cxnId="{9DC5F45C-20A4-433D-B80C-9D842323AB8C}">
      <dgm:prSet/>
      <dgm:spPr/>
      <dgm:t>
        <a:bodyPr/>
        <a:lstStyle/>
        <a:p>
          <a:endParaRPr lang="ru-RU"/>
        </a:p>
      </dgm:t>
    </dgm:pt>
    <dgm:pt modelId="{1E7B0BE8-59EB-4ADD-BB5D-56B79DDDB74E}" type="pres">
      <dgm:prSet presAssocID="{B08022FD-FD73-424C-8E3A-139DDD33EAD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29B50C2-C761-47C4-83EC-3382FC4FF518}" type="pres">
      <dgm:prSet presAssocID="{B62D832C-F475-4DCF-9FC0-C91F59FD5BA2}" presName="root1" presStyleCnt="0"/>
      <dgm:spPr/>
    </dgm:pt>
    <dgm:pt modelId="{839920F5-4821-4558-B028-F874AAEE1BC5}" type="pres">
      <dgm:prSet presAssocID="{B62D832C-F475-4DCF-9FC0-C91F59FD5BA2}" presName="LevelOneTextNode" presStyleLbl="node0" presStyleIdx="0" presStyleCnt="1" custScaleX="102709" custScaleY="77972" custLinFactNeighborX="-4575" custLinFactNeighborY="-847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3DD4A40-2691-4DA7-9322-ED86EEAA5257}" type="pres">
      <dgm:prSet presAssocID="{B62D832C-F475-4DCF-9FC0-C91F59FD5BA2}" presName="level2hierChild" presStyleCnt="0"/>
      <dgm:spPr/>
    </dgm:pt>
    <dgm:pt modelId="{88239FA0-A45F-453D-8C8E-11162C1593D1}" type="pres">
      <dgm:prSet presAssocID="{7B64E8C2-2758-42F3-B347-2181510856E9}" presName="conn2-1" presStyleLbl="parChTrans1D2" presStyleIdx="0" presStyleCnt="1"/>
      <dgm:spPr/>
      <dgm:t>
        <a:bodyPr/>
        <a:lstStyle/>
        <a:p>
          <a:endParaRPr lang="en-US"/>
        </a:p>
      </dgm:t>
    </dgm:pt>
    <dgm:pt modelId="{BE6174D1-53AA-4FF4-B1A0-DA61C912A2C0}" type="pres">
      <dgm:prSet presAssocID="{7B64E8C2-2758-42F3-B347-2181510856E9}" presName="connTx" presStyleLbl="parChTrans1D2" presStyleIdx="0" presStyleCnt="1"/>
      <dgm:spPr/>
      <dgm:t>
        <a:bodyPr/>
        <a:lstStyle/>
        <a:p>
          <a:endParaRPr lang="en-US"/>
        </a:p>
      </dgm:t>
    </dgm:pt>
    <dgm:pt modelId="{16FA11E3-CA3B-418E-8176-BDBA88A7061F}" type="pres">
      <dgm:prSet presAssocID="{80269B0E-21CB-4FA8-B862-6303658100F0}" presName="root2" presStyleCnt="0"/>
      <dgm:spPr/>
    </dgm:pt>
    <dgm:pt modelId="{45C1F98F-95FC-4332-AC43-B31988AC0B5F}" type="pres">
      <dgm:prSet presAssocID="{80269B0E-21CB-4FA8-B862-6303658100F0}" presName="LevelTwoTextNode" presStyleLbl="node2" presStyleIdx="0" presStyleCnt="1" custScaleX="110643" custScaleY="132173" custLinFactNeighborX="-1039" custLinFactNeighborY="-83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4C5490E-010D-4CE2-AA19-58B7FFFF3A2F}" type="pres">
      <dgm:prSet presAssocID="{80269B0E-21CB-4FA8-B862-6303658100F0}" presName="level3hierChild" presStyleCnt="0"/>
      <dgm:spPr/>
    </dgm:pt>
    <dgm:pt modelId="{AF4FC553-DDFE-4451-AA0D-EAEDF9FEEF18}" type="pres">
      <dgm:prSet presAssocID="{093962FD-43AE-449A-8261-C52CD68FB8E1}" presName="conn2-1" presStyleLbl="parChTrans1D3" presStyleIdx="0" presStyleCnt="4"/>
      <dgm:spPr/>
      <dgm:t>
        <a:bodyPr/>
        <a:lstStyle/>
        <a:p>
          <a:endParaRPr lang="en-US"/>
        </a:p>
      </dgm:t>
    </dgm:pt>
    <dgm:pt modelId="{C7155516-91DF-4DEB-8508-E33C3ADB52D7}" type="pres">
      <dgm:prSet presAssocID="{093962FD-43AE-449A-8261-C52CD68FB8E1}" presName="connTx" presStyleLbl="parChTrans1D3" presStyleIdx="0" presStyleCnt="4"/>
      <dgm:spPr/>
      <dgm:t>
        <a:bodyPr/>
        <a:lstStyle/>
        <a:p>
          <a:endParaRPr lang="en-US"/>
        </a:p>
      </dgm:t>
    </dgm:pt>
    <dgm:pt modelId="{FB140A09-970D-4495-A334-837B8887E963}" type="pres">
      <dgm:prSet presAssocID="{27DDBBE1-FDDA-431D-BB74-32C8DF170B4D}" presName="root2" presStyleCnt="0"/>
      <dgm:spPr/>
    </dgm:pt>
    <dgm:pt modelId="{FEC9D791-EB86-4CBB-9B8B-FF89BACE8C7A}" type="pres">
      <dgm:prSet presAssocID="{27DDBBE1-FDDA-431D-BB74-32C8DF170B4D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8EAB83E-F702-4386-A1CB-CD44AD30ECF1}" type="pres">
      <dgm:prSet presAssocID="{27DDBBE1-FDDA-431D-BB74-32C8DF170B4D}" presName="level3hierChild" presStyleCnt="0"/>
      <dgm:spPr/>
    </dgm:pt>
    <dgm:pt modelId="{EBF1E79C-9F9E-49EB-877F-EB0CBCA57898}" type="pres">
      <dgm:prSet presAssocID="{1EE0D353-ED93-4630-8443-0FA162EED29C}" presName="conn2-1" presStyleLbl="parChTrans1D3" presStyleIdx="1" presStyleCnt="4"/>
      <dgm:spPr/>
      <dgm:t>
        <a:bodyPr/>
        <a:lstStyle/>
        <a:p>
          <a:endParaRPr lang="en-US"/>
        </a:p>
      </dgm:t>
    </dgm:pt>
    <dgm:pt modelId="{B1684338-6A19-4F2E-8612-4230D3DFFFFA}" type="pres">
      <dgm:prSet presAssocID="{1EE0D353-ED93-4630-8443-0FA162EED29C}" presName="connTx" presStyleLbl="parChTrans1D3" presStyleIdx="1" presStyleCnt="4"/>
      <dgm:spPr/>
      <dgm:t>
        <a:bodyPr/>
        <a:lstStyle/>
        <a:p>
          <a:endParaRPr lang="en-US"/>
        </a:p>
      </dgm:t>
    </dgm:pt>
    <dgm:pt modelId="{675F929C-41AB-4635-AFE6-1CDB7F452442}" type="pres">
      <dgm:prSet presAssocID="{00914602-C793-4663-9CC6-60B814FF9C70}" presName="root2" presStyleCnt="0"/>
      <dgm:spPr/>
    </dgm:pt>
    <dgm:pt modelId="{8699FB7A-7CF0-48C7-B747-599A7E0CB8B4}" type="pres">
      <dgm:prSet presAssocID="{00914602-C793-4663-9CC6-60B814FF9C70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06D1AE-C376-4A62-B5C2-C49C68020219}" type="pres">
      <dgm:prSet presAssocID="{00914602-C793-4663-9CC6-60B814FF9C70}" presName="level3hierChild" presStyleCnt="0"/>
      <dgm:spPr/>
    </dgm:pt>
    <dgm:pt modelId="{F6F5BD99-0D3F-44EF-BB27-42971ACCD9A9}" type="pres">
      <dgm:prSet presAssocID="{179B2ECA-B434-4041-B7D2-8A80FC164242}" presName="conn2-1" presStyleLbl="parChTrans1D3" presStyleIdx="2" presStyleCnt="4"/>
      <dgm:spPr/>
      <dgm:t>
        <a:bodyPr/>
        <a:lstStyle/>
        <a:p>
          <a:endParaRPr lang="en-US"/>
        </a:p>
      </dgm:t>
    </dgm:pt>
    <dgm:pt modelId="{2EDE0C68-BF30-4335-BD1C-2381C7A046F7}" type="pres">
      <dgm:prSet presAssocID="{179B2ECA-B434-4041-B7D2-8A80FC164242}" presName="connTx" presStyleLbl="parChTrans1D3" presStyleIdx="2" presStyleCnt="4"/>
      <dgm:spPr/>
      <dgm:t>
        <a:bodyPr/>
        <a:lstStyle/>
        <a:p>
          <a:endParaRPr lang="en-US"/>
        </a:p>
      </dgm:t>
    </dgm:pt>
    <dgm:pt modelId="{1D7AB3A7-08B6-4985-8758-A3756B4A2076}" type="pres">
      <dgm:prSet presAssocID="{DFDABE80-1CFF-4F9F-A3E7-778B5609568A}" presName="root2" presStyleCnt="0"/>
      <dgm:spPr/>
    </dgm:pt>
    <dgm:pt modelId="{3A975EA4-5EF3-42A1-A5F6-FDC70EFABE0C}" type="pres">
      <dgm:prSet presAssocID="{DFDABE80-1CFF-4F9F-A3E7-778B5609568A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D11A4E-102F-41F6-9CC9-976E206F89F3}" type="pres">
      <dgm:prSet presAssocID="{DFDABE80-1CFF-4F9F-A3E7-778B5609568A}" presName="level3hierChild" presStyleCnt="0"/>
      <dgm:spPr/>
    </dgm:pt>
    <dgm:pt modelId="{1F0C49F5-C115-4630-A280-3516AAAC2706}" type="pres">
      <dgm:prSet presAssocID="{AA34B706-DE41-40A7-8A54-2F2CA4E59731}" presName="conn2-1" presStyleLbl="parChTrans1D3" presStyleIdx="3" presStyleCnt="4"/>
      <dgm:spPr/>
      <dgm:t>
        <a:bodyPr/>
        <a:lstStyle/>
        <a:p>
          <a:endParaRPr lang="en-US"/>
        </a:p>
      </dgm:t>
    </dgm:pt>
    <dgm:pt modelId="{98643398-05AA-4153-8031-3C844C8541ED}" type="pres">
      <dgm:prSet presAssocID="{AA34B706-DE41-40A7-8A54-2F2CA4E59731}" presName="connTx" presStyleLbl="parChTrans1D3" presStyleIdx="3" presStyleCnt="4"/>
      <dgm:spPr/>
      <dgm:t>
        <a:bodyPr/>
        <a:lstStyle/>
        <a:p>
          <a:endParaRPr lang="en-US"/>
        </a:p>
      </dgm:t>
    </dgm:pt>
    <dgm:pt modelId="{6A0CA21C-FE02-4103-90C0-BFFF3DCD1333}" type="pres">
      <dgm:prSet presAssocID="{BBC6D301-F299-438E-88D1-0A2C8DAEE479}" presName="root2" presStyleCnt="0"/>
      <dgm:spPr/>
    </dgm:pt>
    <dgm:pt modelId="{2ECAE852-C203-47EB-AAF6-DE553B9654F0}" type="pres">
      <dgm:prSet presAssocID="{BBC6D301-F299-438E-88D1-0A2C8DAEE479}" presName="LevelTwoTextNod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4932447-E875-42D0-B0D4-2FB64B47ED3C}" type="pres">
      <dgm:prSet presAssocID="{BBC6D301-F299-438E-88D1-0A2C8DAEE479}" presName="level3hierChild" presStyleCnt="0"/>
      <dgm:spPr/>
    </dgm:pt>
  </dgm:ptLst>
  <dgm:cxnLst>
    <dgm:cxn modelId="{DD6FDD8F-B2C5-4D7F-99A5-FB4EE658889F}" type="presOf" srcId="{093962FD-43AE-449A-8261-C52CD68FB8E1}" destId="{AF4FC553-DDFE-4451-AA0D-EAEDF9FEEF18}" srcOrd="0" destOrd="0" presId="urn:microsoft.com/office/officeart/2005/8/layout/hierarchy2"/>
    <dgm:cxn modelId="{B997FAD3-E758-45B8-9AED-7AF9B2C09B52}" srcId="{B62D832C-F475-4DCF-9FC0-C91F59FD5BA2}" destId="{80269B0E-21CB-4FA8-B862-6303658100F0}" srcOrd="0" destOrd="0" parTransId="{7B64E8C2-2758-42F3-B347-2181510856E9}" sibTransId="{6FAA3F7D-4662-410D-8F86-2B051904E124}"/>
    <dgm:cxn modelId="{9DC5F45C-20A4-433D-B80C-9D842323AB8C}" srcId="{80269B0E-21CB-4FA8-B862-6303658100F0}" destId="{27DDBBE1-FDDA-431D-BB74-32C8DF170B4D}" srcOrd="0" destOrd="0" parTransId="{093962FD-43AE-449A-8261-C52CD68FB8E1}" sibTransId="{D8E1DC9E-EF46-4594-B496-9122D245BD32}"/>
    <dgm:cxn modelId="{EC222A7F-5405-4A21-AA6E-34263888EFA7}" type="presOf" srcId="{1EE0D353-ED93-4630-8443-0FA162EED29C}" destId="{B1684338-6A19-4F2E-8612-4230D3DFFFFA}" srcOrd="1" destOrd="0" presId="urn:microsoft.com/office/officeart/2005/8/layout/hierarchy2"/>
    <dgm:cxn modelId="{AD2D6692-67C5-49EB-BC3D-3E7462D2FC24}" type="presOf" srcId="{179B2ECA-B434-4041-B7D2-8A80FC164242}" destId="{2EDE0C68-BF30-4335-BD1C-2381C7A046F7}" srcOrd="1" destOrd="0" presId="urn:microsoft.com/office/officeart/2005/8/layout/hierarchy2"/>
    <dgm:cxn modelId="{B940BF40-60DD-4F77-B09F-491DCABDBED2}" type="presOf" srcId="{00914602-C793-4663-9CC6-60B814FF9C70}" destId="{8699FB7A-7CF0-48C7-B747-599A7E0CB8B4}" srcOrd="0" destOrd="0" presId="urn:microsoft.com/office/officeart/2005/8/layout/hierarchy2"/>
    <dgm:cxn modelId="{F8DB11CA-22BF-498B-A531-C42FE262435D}" type="presOf" srcId="{B08022FD-FD73-424C-8E3A-139DDD33EADF}" destId="{1E7B0BE8-59EB-4ADD-BB5D-56B79DDDB74E}" srcOrd="0" destOrd="0" presId="urn:microsoft.com/office/officeart/2005/8/layout/hierarchy2"/>
    <dgm:cxn modelId="{18F30D11-45C6-4A2E-B521-F2324DED4AC4}" type="presOf" srcId="{7B64E8C2-2758-42F3-B347-2181510856E9}" destId="{BE6174D1-53AA-4FF4-B1A0-DA61C912A2C0}" srcOrd="1" destOrd="0" presId="urn:microsoft.com/office/officeart/2005/8/layout/hierarchy2"/>
    <dgm:cxn modelId="{5D642108-DF82-4DB0-9BF3-EED451798A7F}" type="presOf" srcId="{AA34B706-DE41-40A7-8A54-2F2CA4E59731}" destId="{98643398-05AA-4153-8031-3C844C8541ED}" srcOrd="1" destOrd="0" presId="urn:microsoft.com/office/officeart/2005/8/layout/hierarchy2"/>
    <dgm:cxn modelId="{6AF3D584-4398-4E78-8391-041E262BED33}" type="presOf" srcId="{7B64E8C2-2758-42F3-B347-2181510856E9}" destId="{88239FA0-A45F-453D-8C8E-11162C1593D1}" srcOrd="0" destOrd="0" presId="urn:microsoft.com/office/officeart/2005/8/layout/hierarchy2"/>
    <dgm:cxn modelId="{95D6A972-F240-428D-AD7F-8948525430FA}" type="presOf" srcId="{BBC6D301-F299-438E-88D1-0A2C8DAEE479}" destId="{2ECAE852-C203-47EB-AAF6-DE553B9654F0}" srcOrd="0" destOrd="0" presId="urn:microsoft.com/office/officeart/2005/8/layout/hierarchy2"/>
    <dgm:cxn modelId="{16A8012D-E9E9-4D2E-92CE-20755A6D7BEE}" type="presOf" srcId="{179B2ECA-B434-4041-B7D2-8A80FC164242}" destId="{F6F5BD99-0D3F-44EF-BB27-42971ACCD9A9}" srcOrd="0" destOrd="0" presId="urn:microsoft.com/office/officeart/2005/8/layout/hierarchy2"/>
    <dgm:cxn modelId="{F4BC5DBE-9757-458A-AD94-96A13D470001}" srcId="{80269B0E-21CB-4FA8-B862-6303658100F0}" destId="{DFDABE80-1CFF-4F9F-A3E7-778B5609568A}" srcOrd="2" destOrd="0" parTransId="{179B2ECA-B434-4041-B7D2-8A80FC164242}" sibTransId="{690A9F29-4837-4C83-9BCD-08C7CC66A4B8}"/>
    <dgm:cxn modelId="{09086EFF-0977-450F-A34A-12A0FCC312B2}" srcId="{B08022FD-FD73-424C-8E3A-139DDD33EADF}" destId="{B62D832C-F475-4DCF-9FC0-C91F59FD5BA2}" srcOrd="0" destOrd="0" parTransId="{C9CE240B-E654-4F4D-808F-D2C48F5ADB5C}" sibTransId="{572A7CBA-35D5-4CE9-AA1B-F38832B76048}"/>
    <dgm:cxn modelId="{2E771C1D-BB69-47E7-B9E9-BD4C2EEADE18}" type="presOf" srcId="{80269B0E-21CB-4FA8-B862-6303658100F0}" destId="{45C1F98F-95FC-4332-AC43-B31988AC0B5F}" srcOrd="0" destOrd="0" presId="urn:microsoft.com/office/officeart/2005/8/layout/hierarchy2"/>
    <dgm:cxn modelId="{1ECA552C-2B9A-4C46-83FD-8BDCB4698051}" type="presOf" srcId="{27DDBBE1-FDDA-431D-BB74-32C8DF170B4D}" destId="{FEC9D791-EB86-4CBB-9B8B-FF89BACE8C7A}" srcOrd="0" destOrd="0" presId="urn:microsoft.com/office/officeart/2005/8/layout/hierarchy2"/>
    <dgm:cxn modelId="{F5DA45BF-0CED-4C1A-811E-B48BCA9DDB89}" srcId="{80269B0E-21CB-4FA8-B862-6303658100F0}" destId="{00914602-C793-4663-9CC6-60B814FF9C70}" srcOrd="1" destOrd="0" parTransId="{1EE0D353-ED93-4630-8443-0FA162EED29C}" sibTransId="{99954C89-3C0B-4A50-90BC-C1B48DB5502E}"/>
    <dgm:cxn modelId="{8898207F-8DF3-49C0-9691-FAFB1D8869BE}" type="presOf" srcId="{AA34B706-DE41-40A7-8A54-2F2CA4E59731}" destId="{1F0C49F5-C115-4630-A280-3516AAAC2706}" srcOrd="0" destOrd="0" presId="urn:microsoft.com/office/officeart/2005/8/layout/hierarchy2"/>
    <dgm:cxn modelId="{31B7AB58-4584-4BFD-87C6-EF221B48AF0A}" type="presOf" srcId="{DFDABE80-1CFF-4F9F-A3E7-778B5609568A}" destId="{3A975EA4-5EF3-42A1-A5F6-FDC70EFABE0C}" srcOrd="0" destOrd="0" presId="urn:microsoft.com/office/officeart/2005/8/layout/hierarchy2"/>
    <dgm:cxn modelId="{651458A9-C627-449A-8495-4CBF7351D8BC}" type="presOf" srcId="{1EE0D353-ED93-4630-8443-0FA162EED29C}" destId="{EBF1E79C-9F9E-49EB-877F-EB0CBCA57898}" srcOrd="0" destOrd="0" presId="urn:microsoft.com/office/officeart/2005/8/layout/hierarchy2"/>
    <dgm:cxn modelId="{CB1B5F81-3605-4A22-B6A3-1DDDB40D34AB}" type="presOf" srcId="{093962FD-43AE-449A-8261-C52CD68FB8E1}" destId="{C7155516-91DF-4DEB-8508-E33C3ADB52D7}" srcOrd="1" destOrd="0" presId="urn:microsoft.com/office/officeart/2005/8/layout/hierarchy2"/>
    <dgm:cxn modelId="{235373FF-192E-4825-84E1-E2A693F29FA8}" type="presOf" srcId="{B62D832C-F475-4DCF-9FC0-C91F59FD5BA2}" destId="{839920F5-4821-4558-B028-F874AAEE1BC5}" srcOrd="0" destOrd="0" presId="urn:microsoft.com/office/officeart/2005/8/layout/hierarchy2"/>
    <dgm:cxn modelId="{3A2A59E8-F181-4EB6-9BEB-4D78F05F240A}" srcId="{80269B0E-21CB-4FA8-B862-6303658100F0}" destId="{BBC6D301-F299-438E-88D1-0A2C8DAEE479}" srcOrd="3" destOrd="0" parTransId="{AA34B706-DE41-40A7-8A54-2F2CA4E59731}" sibTransId="{9BCF0251-7D8A-47AF-8A42-A7688C42CFB2}"/>
    <dgm:cxn modelId="{6AA02F75-F82F-40EB-A85D-DE8C10CEB892}" type="presParOf" srcId="{1E7B0BE8-59EB-4ADD-BB5D-56B79DDDB74E}" destId="{A29B50C2-C761-47C4-83EC-3382FC4FF518}" srcOrd="0" destOrd="0" presId="urn:microsoft.com/office/officeart/2005/8/layout/hierarchy2"/>
    <dgm:cxn modelId="{A703848E-6350-4FB8-85F0-881A8C81A6E7}" type="presParOf" srcId="{A29B50C2-C761-47C4-83EC-3382FC4FF518}" destId="{839920F5-4821-4558-B028-F874AAEE1BC5}" srcOrd="0" destOrd="0" presId="urn:microsoft.com/office/officeart/2005/8/layout/hierarchy2"/>
    <dgm:cxn modelId="{355CA4EA-0A38-4541-A9E4-C3C060C88B28}" type="presParOf" srcId="{A29B50C2-C761-47C4-83EC-3382FC4FF518}" destId="{13DD4A40-2691-4DA7-9322-ED86EEAA5257}" srcOrd="1" destOrd="0" presId="urn:microsoft.com/office/officeart/2005/8/layout/hierarchy2"/>
    <dgm:cxn modelId="{361B8C61-F27B-471F-8A6B-1A7E1D5A66ED}" type="presParOf" srcId="{13DD4A40-2691-4DA7-9322-ED86EEAA5257}" destId="{88239FA0-A45F-453D-8C8E-11162C1593D1}" srcOrd="0" destOrd="0" presId="urn:microsoft.com/office/officeart/2005/8/layout/hierarchy2"/>
    <dgm:cxn modelId="{9845C8F8-38D2-4072-8C8C-4263B06FF78B}" type="presParOf" srcId="{88239FA0-A45F-453D-8C8E-11162C1593D1}" destId="{BE6174D1-53AA-4FF4-B1A0-DA61C912A2C0}" srcOrd="0" destOrd="0" presId="urn:microsoft.com/office/officeart/2005/8/layout/hierarchy2"/>
    <dgm:cxn modelId="{54172657-406B-434E-81BF-FD83EA80C4A0}" type="presParOf" srcId="{13DD4A40-2691-4DA7-9322-ED86EEAA5257}" destId="{16FA11E3-CA3B-418E-8176-BDBA88A7061F}" srcOrd="1" destOrd="0" presId="urn:microsoft.com/office/officeart/2005/8/layout/hierarchy2"/>
    <dgm:cxn modelId="{BA66234A-8DA8-4325-8649-858ABC54ADBF}" type="presParOf" srcId="{16FA11E3-CA3B-418E-8176-BDBA88A7061F}" destId="{45C1F98F-95FC-4332-AC43-B31988AC0B5F}" srcOrd="0" destOrd="0" presId="urn:microsoft.com/office/officeart/2005/8/layout/hierarchy2"/>
    <dgm:cxn modelId="{08AF1619-6C2D-4ED9-8A81-98FC12F5BB06}" type="presParOf" srcId="{16FA11E3-CA3B-418E-8176-BDBA88A7061F}" destId="{34C5490E-010D-4CE2-AA19-58B7FFFF3A2F}" srcOrd="1" destOrd="0" presId="urn:microsoft.com/office/officeart/2005/8/layout/hierarchy2"/>
    <dgm:cxn modelId="{5A33A91D-D147-4B2B-94CF-8BF20980114B}" type="presParOf" srcId="{34C5490E-010D-4CE2-AA19-58B7FFFF3A2F}" destId="{AF4FC553-DDFE-4451-AA0D-EAEDF9FEEF18}" srcOrd="0" destOrd="0" presId="urn:microsoft.com/office/officeart/2005/8/layout/hierarchy2"/>
    <dgm:cxn modelId="{2D104ED9-6CF0-4531-AA66-CA2267C08FF3}" type="presParOf" srcId="{AF4FC553-DDFE-4451-AA0D-EAEDF9FEEF18}" destId="{C7155516-91DF-4DEB-8508-E33C3ADB52D7}" srcOrd="0" destOrd="0" presId="urn:microsoft.com/office/officeart/2005/8/layout/hierarchy2"/>
    <dgm:cxn modelId="{6CAF75C6-B866-433B-AA8E-6E7716E8A4B3}" type="presParOf" srcId="{34C5490E-010D-4CE2-AA19-58B7FFFF3A2F}" destId="{FB140A09-970D-4495-A334-837B8887E963}" srcOrd="1" destOrd="0" presId="urn:microsoft.com/office/officeart/2005/8/layout/hierarchy2"/>
    <dgm:cxn modelId="{1966A819-7612-44D2-871F-2D3BFBA02C04}" type="presParOf" srcId="{FB140A09-970D-4495-A334-837B8887E963}" destId="{FEC9D791-EB86-4CBB-9B8B-FF89BACE8C7A}" srcOrd="0" destOrd="0" presId="urn:microsoft.com/office/officeart/2005/8/layout/hierarchy2"/>
    <dgm:cxn modelId="{8C92A28F-5A53-4C7A-8BD9-BACD0397B47A}" type="presParOf" srcId="{FB140A09-970D-4495-A334-837B8887E963}" destId="{48EAB83E-F702-4386-A1CB-CD44AD30ECF1}" srcOrd="1" destOrd="0" presId="urn:microsoft.com/office/officeart/2005/8/layout/hierarchy2"/>
    <dgm:cxn modelId="{C63F3470-D619-4ACF-B2A0-DE0837FF8570}" type="presParOf" srcId="{34C5490E-010D-4CE2-AA19-58B7FFFF3A2F}" destId="{EBF1E79C-9F9E-49EB-877F-EB0CBCA57898}" srcOrd="2" destOrd="0" presId="urn:microsoft.com/office/officeart/2005/8/layout/hierarchy2"/>
    <dgm:cxn modelId="{2BAB222C-ADED-48F4-8F24-ACF722E3448A}" type="presParOf" srcId="{EBF1E79C-9F9E-49EB-877F-EB0CBCA57898}" destId="{B1684338-6A19-4F2E-8612-4230D3DFFFFA}" srcOrd="0" destOrd="0" presId="urn:microsoft.com/office/officeart/2005/8/layout/hierarchy2"/>
    <dgm:cxn modelId="{CACD17B5-6965-4896-B82E-469B48838B1F}" type="presParOf" srcId="{34C5490E-010D-4CE2-AA19-58B7FFFF3A2F}" destId="{675F929C-41AB-4635-AFE6-1CDB7F452442}" srcOrd="3" destOrd="0" presId="urn:microsoft.com/office/officeart/2005/8/layout/hierarchy2"/>
    <dgm:cxn modelId="{4F9D402A-42F9-461A-93F6-00075C7D2A71}" type="presParOf" srcId="{675F929C-41AB-4635-AFE6-1CDB7F452442}" destId="{8699FB7A-7CF0-48C7-B747-599A7E0CB8B4}" srcOrd="0" destOrd="0" presId="urn:microsoft.com/office/officeart/2005/8/layout/hierarchy2"/>
    <dgm:cxn modelId="{5CA471F4-7414-4BAE-96AC-2962C48EDC8F}" type="presParOf" srcId="{675F929C-41AB-4635-AFE6-1CDB7F452442}" destId="{7D06D1AE-C376-4A62-B5C2-C49C68020219}" srcOrd="1" destOrd="0" presId="urn:microsoft.com/office/officeart/2005/8/layout/hierarchy2"/>
    <dgm:cxn modelId="{9A706E29-E282-4416-898D-63889610C3C3}" type="presParOf" srcId="{34C5490E-010D-4CE2-AA19-58B7FFFF3A2F}" destId="{F6F5BD99-0D3F-44EF-BB27-42971ACCD9A9}" srcOrd="4" destOrd="0" presId="urn:microsoft.com/office/officeart/2005/8/layout/hierarchy2"/>
    <dgm:cxn modelId="{4AAB4ADF-E2DB-42F3-B5DC-05FAD2829350}" type="presParOf" srcId="{F6F5BD99-0D3F-44EF-BB27-42971ACCD9A9}" destId="{2EDE0C68-BF30-4335-BD1C-2381C7A046F7}" srcOrd="0" destOrd="0" presId="urn:microsoft.com/office/officeart/2005/8/layout/hierarchy2"/>
    <dgm:cxn modelId="{40EFAC9B-698D-4F03-8DBC-C9B384E88204}" type="presParOf" srcId="{34C5490E-010D-4CE2-AA19-58B7FFFF3A2F}" destId="{1D7AB3A7-08B6-4985-8758-A3756B4A2076}" srcOrd="5" destOrd="0" presId="urn:microsoft.com/office/officeart/2005/8/layout/hierarchy2"/>
    <dgm:cxn modelId="{47754C3A-6725-4057-AFBE-59B9E2D3668D}" type="presParOf" srcId="{1D7AB3A7-08B6-4985-8758-A3756B4A2076}" destId="{3A975EA4-5EF3-42A1-A5F6-FDC70EFABE0C}" srcOrd="0" destOrd="0" presId="urn:microsoft.com/office/officeart/2005/8/layout/hierarchy2"/>
    <dgm:cxn modelId="{9016211B-F40C-4FC4-B0AE-966BFEEAFB89}" type="presParOf" srcId="{1D7AB3A7-08B6-4985-8758-A3756B4A2076}" destId="{3FD11A4E-102F-41F6-9CC9-976E206F89F3}" srcOrd="1" destOrd="0" presId="urn:microsoft.com/office/officeart/2005/8/layout/hierarchy2"/>
    <dgm:cxn modelId="{ABCCD58E-2476-4226-8581-8EE1E89593DD}" type="presParOf" srcId="{34C5490E-010D-4CE2-AA19-58B7FFFF3A2F}" destId="{1F0C49F5-C115-4630-A280-3516AAAC2706}" srcOrd="6" destOrd="0" presId="urn:microsoft.com/office/officeart/2005/8/layout/hierarchy2"/>
    <dgm:cxn modelId="{525AD967-C6F0-4A18-B7BB-6ED2358A4FEC}" type="presParOf" srcId="{1F0C49F5-C115-4630-A280-3516AAAC2706}" destId="{98643398-05AA-4153-8031-3C844C8541ED}" srcOrd="0" destOrd="0" presId="urn:microsoft.com/office/officeart/2005/8/layout/hierarchy2"/>
    <dgm:cxn modelId="{756C4AB0-A20F-467D-929F-CF27C91750C4}" type="presParOf" srcId="{34C5490E-010D-4CE2-AA19-58B7FFFF3A2F}" destId="{6A0CA21C-FE02-4103-90C0-BFFF3DCD1333}" srcOrd="7" destOrd="0" presId="urn:microsoft.com/office/officeart/2005/8/layout/hierarchy2"/>
    <dgm:cxn modelId="{D7C21F6D-8CE8-4B40-AD70-3607AE4BDAC9}" type="presParOf" srcId="{6A0CA21C-FE02-4103-90C0-BFFF3DCD1333}" destId="{2ECAE852-C203-47EB-AAF6-DE553B9654F0}" srcOrd="0" destOrd="0" presId="urn:microsoft.com/office/officeart/2005/8/layout/hierarchy2"/>
    <dgm:cxn modelId="{F92EBBAA-70EE-4B21-848D-138D33CADBD4}" type="presParOf" srcId="{6A0CA21C-FE02-4103-90C0-BFFF3DCD1333}" destId="{24932447-E875-42D0-B0D4-2FB64B47ED3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08022FD-FD73-424C-8E3A-139DDD33EADF}" type="doc">
      <dgm:prSet loTypeId="urn:microsoft.com/office/officeart/2005/8/layout/hierarchy2" loCatId="hierarchy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ru-RU"/>
        </a:p>
      </dgm:t>
    </dgm:pt>
    <dgm:pt modelId="{B62D832C-F475-4DCF-9FC0-C91F59FD5BA2}">
      <dgm:prSet phldrT="[Текст]" custT="1"/>
      <dgm:spPr>
        <a:solidFill>
          <a:schemeClr val="accent4">
            <a:lumMod val="50000"/>
          </a:schemeClr>
        </a:solidFill>
        <a:ln>
          <a:noFill/>
        </a:ln>
      </dgm:spPr>
      <dgm:t>
        <a:bodyPr/>
        <a:lstStyle/>
        <a:p>
          <a:r>
            <a:rPr lang="ru-RU" sz="2400" dirty="0" smtClean="0">
              <a:latin typeface="Constantia" charset="0"/>
              <a:ea typeface="Constantia" charset="0"/>
              <a:cs typeface="Constantia" charset="0"/>
            </a:rPr>
            <a:t>Магистратура</a:t>
          </a:r>
          <a:endParaRPr lang="ru-RU" sz="2400" dirty="0">
            <a:latin typeface="Constantia" charset="0"/>
            <a:ea typeface="Constantia" charset="0"/>
            <a:cs typeface="Constantia" charset="0"/>
          </a:endParaRPr>
        </a:p>
      </dgm:t>
    </dgm:pt>
    <dgm:pt modelId="{C9CE240B-E654-4F4D-808F-D2C48F5ADB5C}" type="parTrans" cxnId="{09086EFF-0977-450F-A34A-12A0FCC312B2}">
      <dgm:prSet/>
      <dgm:spPr/>
      <dgm:t>
        <a:bodyPr/>
        <a:lstStyle/>
        <a:p>
          <a:endParaRPr lang="ru-RU"/>
        </a:p>
      </dgm:t>
    </dgm:pt>
    <dgm:pt modelId="{572A7CBA-35D5-4CE9-AA1B-F38832B76048}" type="sibTrans" cxnId="{09086EFF-0977-450F-A34A-12A0FCC312B2}">
      <dgm:prSet/>
      <dgm:spPr/>
      <dgm:t>
        <a:bodyPr/>
        <a:lstStyle/>
        <a:p>
          <a:endParaRPr lang="ru-RU"/>
        </a:p>
      </dgm:t>
    </dgm:pt>
    <dgm:pt modelId="{80269B0E-21CB-4FA8-B862-6303658100F0}">
      <dgm:prSet phldrT="[Текст]" custT="1"/>
      <dgm:spPr>
        <a:solidFill>
          <a:srgbClr val="FF6A00"/>
        </a:solidFill>
        <a:ln>
          <a:noFill/>
        </a:ln>
      </dgm:spPr>
      <dgm:t>
        <a:bodyPr/>
        <a:lstStyle/>
        <a:p>
          <a:r>
            <a:rPr lang="ru-RU" sz="2000" dirty="0" smtClean="0">
              <a:latin typeface="Constantia" charset="0"/>
              <a:ea typeface="Constantia" charset="0"/>
              <a:cs typeface="Constantia" charset="0"/>
            </a:rPr>
            <a:t>Лингвистика</a:t>
          </a:r>
          <a:endParaRPr lang="ru-RU" sz="2000" dirty="0">
            <a:latin typeface="Constantia" charset="0"/>
            <a:ea typeface="Constantia" charset="0"/>
            <a:cs typeface="Constantia" charset="0"/>
          </a:endParaRPr>
        </a:p>
      </dgm:t>
    </dgm:pt>
    <dgm:pt modelId="{7B64E8C2-2758-42F3-B347-2181510856E9}" type="parTrans" cxnId="{B997FAD3-E758-45B8-9AED-7AF9B2C09B52}">
      <dgm:prSet/>
      <dgm:spPr>
        <a:ln>
          <a:solidFill>
            <a:srgbClr val="FF6A00"/>
          </a:solidFill>
        </a:ln>
      </dgm:spPr>
      <dgm:t>
        <a:bodyPr/>
        <a:lstStyle/>
        <a:p>
          <a:endParaRPr lang="ru-RU"/>
        </a:p>
      </dgm:t>
    </dgm:pt>
    <dgm:pt modelId="{6FAA3F7D-4662-410D-8F86-2B051904E124}" type="sibTrans" cxnId="{B997FAD3-E758-45B8-9AED-7AF9B2C09B52}">
      <dgm:prSet/>
      <dgm:spPr/>
      <dgm:t>
        <a:bodyPr/>
        <a:lstStyle/>
        <a:p>
          <a:endParaRPr lang="ru-RU"/>
        </a:p>
      </dgm:t>
    </dgm:pt>
    <dgm:pt modelId="{00914602-C793-4663-9CC6-60B814FF9C70}">
      <dgm:prSet phldrT="[Текст]" custT="1"/>
      <dgm:spPr>
        <a:ln>
          <a:noFill/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smtClean="0">
              <a:latin typeface="Constantia" charset="0"/>
              <a:ea typeface="Constantia" charset="0"/>
              <a:cs typeface="Constantia" charset="0"/>
            </a:rPr>
            <a:t>очно</a:t>
          </a:r>
        </a:p>
      </dgm:t>
    </dgm:pt>
    <dgm:pt modelId="{1EE0D353-ED93-4630-8443-0FA162EED29C}" type="parTrans" cxnId="{F5DA45BF-0CED-4C1A-811E-B48BCA9DDB89}">
      <dgm:prSet/>
      <dgm:spPr/>
      <dgm:t>
        <a:bodyPr/>
        <a:lstStyle/>
        <a:p>
          <a:endParaRPr lang="ru-RU"/>
        </a:p>
      </dgm:t>
    </dgm:pt>
    <dgm:pt modelId="{99954C89-3C0B-4A50-90BC-C1B48DB5502E}" type="sibTrans" cxnId="{F5DA45BF-0CED-4C1A-811E-B48BCA9DDB89}">
      <dgm:prSet/>
      <dgm:spPr/>
      <dgm:t>
        <a:bodyPr/>
        <a:lstStyle/>
        <a:p>
          <a:endParaRPr lang="ru-RU"/>
        </a:p>
      </dgm:t>
    </dgm:pt>
    <dgm:pt modelId="{27DDBBE1-FDDA-431D-BB74-32C8DF170B4D}">
      <dgm:prSet phldrT="[Текст]" custT="1"/>
      <dgm:spPr>
        <a:solidFill>
          <a:schemeClr val="accent4">
            <a:lumMod val="75000"/>
          </a:schemeClr>
        </a:solidFill>
        <a:ln>
          <a:noFill/>
        </a:ln>
      </dgm:spPr>
      <dgm:t>
        <a:bodyPr/>
        <a:lstStyle/>
        <a:p>
          <a:r>
            <a:rPr lang="ru-RU" sz="2000" dirty="0" smtClean="0">
              <a:latin typeface="Constantia" charset="0"/>
              <a:ea typeface="Constantia" charset="0"/>
              <a:cs typeface="Constantia" charset="0"/>
            </a:rPr>
            <a:t>Педобразование</a:t>
          </a:r>
          <a:endParaRPr lang="ru-RU" sz="2000" dirty="0">
            <a:latin typeface="Constantia" charset="0"/>
            <a:ea typeface="Constantia" charset="0"/>
            <a:cs typeface="Constantia" charset="0"/>
          </a:endParaRPr>
        </a:p>
      </dgm:t>
    </dgm:pt>
    <dgm:pt modelId="{093962FD-43AE-449A-8261-C52CD68FB8E1}" type="parTrans" cxnId="{9DC5F45C-20A4-433D-B80C-9D842323AB8C}">
      <dgm:prSet/>
      <dgm:spPr/>
      <dgm:t>
        <a:bodyPr/>
        <a:lstStyle/>
        <a:p>
          <a:endParaRPr lang="ru-RU"/>
        </a:p>
      </dgm:t>
    </dgm:pt>
    <dgm:pt modelId="{D8E1DC9E-EF46-4594-B496-9122D245BD32}" type="sibTrans" cxnId="{9DC5F45C-20A4-433D-B80C-9D842323AB8C}">
      <dgm:prSet/>
      <dgm:spPr/>
      <dgm:t>
        <a:bodyPr/>
        <a:lstStyle/>
        <a:p>
          <a:endParaRPr lang="ru-RU"/>
        </a:p>
      </dgm:t>
    </dgm:pt>
    <dgm:pt modelId="{78319B89-2F02-4945-AF57-272C96463A8E}">
      <dgm:prSet phldrT="[Текст]" custT="1"/>
      <dgm:spPr>
        <a:ln>
          <a:noFill/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400" dirty="0" smtClean="0">
            <a:latin typeface="Constantia" charset="0"/>
            <a:ea typeface="Constantia" charset="0"/>
            <a:cs typeface="Constantia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smtClean="0">
              <a:latin typeface="Constantia" charset="0"/>
              <a:ea typeface="Constantia" charset="0"/>
              <a:cs typeface="Constantia" charset="0"/>
            </a:rPr>
            <a:t>заочно</a:t>
          </a:r>
        </a:p>
        <a:p>
          <a:endParaRPr lang="ru-RU" sz="2600" dirty="0"/>
        </a:p>
      </dgm:t>
    </dgm:pt>
    <dgm:pt modelId="{113A423F-48A3-4D27-83FC-566E034F8116}" type="parTrans" cxnId="{CFF0152D-98F8-4810-BA38-495585DE5DD6}">
      <dgm:prSet/>
      <dgm:spPr/>
      <dgm:t>
        <a:bodyPr/>
        <a:lstStyle/>
        <a:p>
          <a:endParaRPr lang="ru-RU"/>
        </a:p>
      </dgm:t>
    </dgm:pt>
    <dgm:pt modelId="{C69598A9-FE4F-4B70-B4FB-0D9B8339B2A9}" type="sibTrans" cxnId="{CFF0152D-98F8-4810-BA38-495585DE5DD6}">
      <dgm:prSet/>
      <dgm:spPr/>
      <dgm:t>
        <a:bodyPr/>
        <a:lstStyle/>
        <a:p>
          <a:endParaRPr lang="ru-RU"/>
        </a:p>
      </dgm:t>
    </dgm:pt>
    <dgm:pt modelId="{1E7B0BE8-59EB-4ADD-BB5D-56B79DDDB74E}" type="pres">
      <dgm:prSet presAssocID="{B08022FD-FD73-424C-8E3A-139DDD33EAD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29B50C2-C761-47C4-83EC-3382FC4FF518}" type="pres">
      <dgm:prSet presAssocID="{B62D832C-F475-4DCF-9FC0-C91F59FD5BA2}" presName="root1" presStyleCnt="0"/>
      <dgm:spPr/>
    </dgm:pt>
    <dgm:pt modelId="{839920F5-4821-4558-B028-F874AAEE1BC5}" type="pres">
      <dgm:prSet presAssocID="{B62D832C-F475-4DCF-9FC0-C91F59FD5BA2}" presName="LevelOneTextNode" presStyleLbl="node0" presStyleIdx="0" presStyleCnt="1" custScaleX="102709" custScaleY="80185" custLinFactNeighborX="2373" custLinFactNeighborY="-951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3DD4A40-2691-4DA7-9322-ED86EEAA5257}" type="pres">
      <dgm:prSet presAssocID="{B62D832C-F475-4DCF-9FC0-C91F59FD5BA2}" presName="level2hierChild" presStyleCnt="0"/>
      <dgm:spPr/>
    </dgm:pt>
    <dgm:pt modelId="{88239FA0-A45F-453D-8C8E-11162C1593D1}" type="pres">
      <dgm:prSet presAssocID="{7B64E8C2-2758-42F3-B347-2181510856E9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BE6174D1-53AA-4FF4-B1A0-DA61C912A2C0}" type="pres">
      <dgm:prSet presAssocID="{7B64E8C2-2758-42F3-B347-2181510856E9}" presName="connTx" presStyleLbl="parChTrans1D2" presStyleIdx="0" presStyleCnt="2"/>
      <dgm:spPr/>
      <dgm:t>
        <a:bodyPr/>
        <a:lstStyle/>
        <a:p>
          <a:endParaRPr lang="en-US"/>
        </a:p>
      </dgm:t>
    </dgm:pt>
    <dgm:pt modelId="{16FA11E3-CA3B-418E-8176-BDBA88A7061F}" type="pres">
      <dgm:prSet presAssocID="{80269B0E-21CB-4FA8-B862-6303658100F0}" presName="root2" presStyleCnt="0"/>
      <dgm:spPr/>
    </dgm:pt>
    <dgm:pt modelId="{45C1F98F-95FC-4332-AC43-B31988AC0B5F}" type="pres">
      <dgm:prSet presAssocID="{80269B0E-21CB-4FA8-B862-6303658100F0}" presName="LevelTwoTextNode" presStyleLbl="node2" presStyleIdx="0" presStyleCnt="2" custScaleX="111106" custScaleY="132173" custLinFactNeighborX="-1039" custLinFactNeighborY="-83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4C5490E-010D-4CE2-AA19-58B7FFFF3A2F}" type="pres">
      <dgm:prSet presAssocID="{80269B0E-21CB-4FA8-B862-6303658100F0}" presName="level3hierChild" presStyleCnt="0"/>
      <dgm:spPr/>
    </dgm:pt>
    <dgm:pt modelId="{AF4FC553-DDFE-4451-AA0D-EAEDF9FEEF18}" type="pres">
      <dgm:prSet presAssocID="{093962FD-43AE-449A-8261-C52CD68FB8E1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C7155516-91DF-4DEB-8508-E33C3ADB52D7}" type="pres">
      <dgm:prSet presAssocID="{093962FD-43AE-449A-8261-C52CD68FB8E1}" presName="connTx" presStyleLbl="parChTrans1D2" presStyleIdx="1" presStyleCnt="2"/>
      <dgm:spPr/>
      <dgm:t>
        <a:bodyPr/>
        <a:lstStyle/>
        <a:p>
          <a:endParaRPr lang="en-US"/>
        </a:p>
      </dgm:t>
    </dgm:pt>
    <dgm:pt modelId="{FB140A09-970D-4495-A334-837B8887E963}" type="pres">
      <dgm:prSet presAssocID="{27DDBBE1-FDDA-431D-BB74-32C8DF170B4D}" presName="root2" presStyleCnt="0"/>
      <dgm:spPr/>
    </dgm:pt>
    <dgm:pt modelId="{FEC9D791-EB86-4CBB-9B8B-FF89BACE8C7A}" type="pres">
      <dgm:prSet presAssocID="{27DDBBE1-FDDA-431D-BB74-32C8DF170B4D}" presName="LevelTwoTextNode" presStyleLbl="node2" presStyleIdx="1" presStyleCnt="2" custScaleX="106453" custScaleY="1243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8EAB83E-F702-4386-A1CB-CD44AD30ECF1}" type="pres">
      <dgm:prSet presAssocID="{27DDBBE1-FDDA-431D-BB74-32C8DF170B4D}" presName="level3hierChild" presStyleCnt="0"/>
      <dgm:spPr/>
    </dgm:pt>
    <dgm:pt modelId="{EBF1E79C-9F9E-49EB-877F-EB0CBCA57898}" type="pres">
      <dgm:prSet presAssocID="{1EE0D353-ED93-4630-8443-0FA162EED29C}" presName="conn2-1" presStyleLbl="parChTrans1D3" presStyleIdx="0" presStyleCnt="2"/>
      <dgm:spPr/>
      <dgm:t>
        <a:bodyPr/>
        <a:lstStyle/>
        <a:p>
          <a:endParaRPr lang="en-US"/>
        </a:p>
      </dgm:t>
    </dgm:pt>
    <dgm:pt modelId="{B1684338-6A19-4F2E-8612-4230D3DFFFFA}" type="pres">
      <dgm:prSet presAssocID="{1EE0D353-ED93-4630-8443-0FA162EED29C}" presName="connTx" presStyleLbl="parChTrans1D3" presStyleIdx="0" presStyleCnt="2"/>
      <dgm:spPr/>
      <dgm:t>
        <a:bodyPr/>
        <a:lstStyle/>
        <a:p>
          <a:endParaRPr lang="en-US"/>
        </a:p>
      </dgm:t>
    </dgm:pt>
    <dgm:pt modelId="{675F929C-41AB-4635-AFE6-1CDB7F452442}" type="pres">
      <dgm:prSet presAssocID="{00914602-C793-4663-9CC6-60B814FF9C70}" presName="root2" presStyleCnt="0"/>
      <dgm:spPr/>
    </dgm:pt>
    <dgm:pt modelId="{8699FB7A-7CF0-48C7-B747-599A7E0CB8B4}" type="pres">
      <dgm:prSet presAssocID="{00914602-C793-4663-9CC6-60B814FF9C70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06D1AE-C376-4A62-B5C2-C49C68020219}" type="pres">
      <dgm:prSet presAssocID="{00914602-C793-4663-9CC6-60B814FF9C70}" presName="level3hierChild" presStyleCnt="0"/>
      <dgm:spPr/>
    </dgm:pt>
    <dgm:pt modelId="{9EB257E7-0303-49C4-B085-98BF7D7FD736}" type="pres">
      <dgm:prSet presAssocID="{113A423F-48A3-4D27-83FC-566E034F8116}" presName="conn2-1" presStyleLbl="parChTrans1D3" presStyleIdx="1" presStyleCnt="2"/>
      <dgm:spPr/>
      <dgm:t>
        <a:bodyPr/>
        <a:lstStyle/>
        <a:p>
          <a:endParaRPr lang="en-US"/>
        </a:p>
      </dgm:t>
    </dgm:pt>
    <dgm:pt modelId="{5EF964C5-9A95-4AFC-BAF3-EDB1A6587FF9}" type="pres">
      <dgm:prSet presAssocID="{113A423F-48A3-4D27-83FC-566E034F8116}" presName="connTx" presStyleLbl="parChTrans1D3" presStyleIdx="1" presStyleCnt="2"/>
      <dgm:spPr/>
      <dgm:t>
        <a:bodyPr/>
        <a:lstStyle/>
        <a:p>
          <a:endParaRPr lang="en-US"/>
        </a:p>
      </dgm:t>
    </dgm:pt>
    <dgm:pt modelId="{A9A3F2DA-4EDF-40E8-8515-8B7DD6C74785}" type="pres">
      <dgm:prSet presAssocID="{78319B89-2F02-4945-AF57-272C96463A8E}" presName="root2" presStyleCnt="0"/>
      <dgm:spPr/>
    </dgm:pt>
    <dgm:pt modelId="{18141135-C373-412B-A381-CA94AE264012}" type="pres">
      <dgm:prSet presAssocID="{78319B89-2F02-4945-AF57-272C96463A8E}" presName="LevelTwoTextNode" presStyleLbl="node3" presStyleIdx="1" presStyleCnt="2" custLinFactNeighborX="-446" custLinFactNeighborY="-267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4E2647F-D9FF-4F80-9D6C-77E031C93DD0}" type="pres">
      <dgm:prSet presAssocID="{78319B89-2F02-4945-AF57-272C96463A8E}" presName="level3hierChild" presStyleCnt="0"/>
      <dgm:spPr/>
    </dgm:pt>
  </dgm:ptLst>
  <dgm:cxnLst>
    <dgm:cxn modelId="{DE13848C-9FC8-42F8-A7A1-37542F7B8B5B}" type="presOf" srcId="{093962FD-43AE-449A-8261-C52CD68FB8E1}" destId="{C7155516-91DF-4DEB-8508-E33C3ADB52D7}" srcOrd="1" destOrd="0" presId="urn:microsoft.com/office/officeart/2005/8/layout/hierarchy2"/>
    <dgm:cxn modelId="{02661758-AE28-4707-B828-E9A830ACCE03}" type="presOf" srcId="{113A423F-48A3-4D27-83FC-566E034F8116}" destId="{9EB257E7-0303-49C4-B085-98BF7D7FD736}" srcOrd="0" destOrd="0" presId="urn:microsoft.com/office/officeart/2005/8/layout/hierarchy2"/>
    <dgm:cxn modelId="{02DC6506-FAC6-4317-8936-C5EBB19A6106}" type="presOf" srcId="{80269B0E-21CB-4FA8-B862-6303658100F0}" destId="{45C1F98F-95FC-4332-AC43-B31988AC0B5F}" srcOrd="0" destOrd="0" presId="urn:microsoft.com/office/officeart/2005/8/layout/hierarchy2"/>
    <dgm:cxn modelId="{61473CBA-725E-4142-AD79-23B6A9251090}" type="presOf" srcId="{7B64E8C2-2758-42F3-B347-2181510856E9}" destId="{BE6174D1-53AA-4FF4-B1A0-DA61C912A2C0}" srcOrd="1" destOrd="0" presId="urn:microsoft.com/office/officeart/2005/8/layout/hierarchy2"/>
    <dgm:cxn modelId="{E39A2787-0512-47CE-ACAC-30A05E36E089}" type="presOf" srcId="{78319B89-2F02-4945-AF57-272C96463A8E}" destId="{18141135-C373-412B-A381-CA94AE264012}" srcOrd="0" destOrd="0" presId="urn:microsoft.com/office/officeart/2005/8/layout/hierarchy2"/>
    <dgm:cxn modelId="{06CE8D22-727E-4BB7-988F-30A610D5F66A}" type="presOf" srcId="{093962FD-43AE-449A-8261-C52CD68FB8E1}" destId="{AF4FC553-DDFE-4451-AA0D-EAEDF9FEEF18}" srcOrd="0" destOrd="0" presId="urn:microsoft.com/office/officeart/2005/8/layout/hierarchy2"/>
    <dgm:cxn modelId="{CFF0152D-98F8-4810-BA38-495585DE5DD6}" srcId="{27DDBBE1-FDDA-431D-BB74-32C8DF170B4D}" destId="{78319B89-2F02-4945-AF57-272C96463A8E}" srcOrd="1" destOrd="0" parTransId="{113A423F-48A3-4D27-83FC-566E034F8116}" sibTransId="{C69598A9-FE4F-4B70-B4FB-0D9B8339B2A9}"/>
    <dgm:cxn modelId="{9DC5F45C-20A4-433D-B80C-9D842323AB8C}" srcId="{B62D832C-F475-4DCF-9FC0-C91F59FD5BA2}" destId="{27DDBBE1-FDDA-431D-BB74-32C8DF170B4D}" srcOrd="1" destOrd="0" parTransId="{093962FD-43AE-449A-8261-C52CD68FB8E1}" sibTransId="{D8E1DC9E-EF46-4594-B496-9122D245BD32}"/>
    <dgm:cxn modelId="{0050DEC9-0119-4438-B264-0F74D4A366B1}" type="presOf" srcId="{7B64E8C2-2758-42F3-B347-2181510856E9}" destId="{88239FA0-A45F-453D-8C8E-11162C1593D1}" srcOrd="0" destOrd="0" presId="urn:microsoft.com/office/officeart/2005/8/layout/hierarchy2"/>
    <dgm:cxn modelId="{1A7FDBF4-188B-4DB7-9027-EA79D9FF66D5}" type="presOf" srcId="{B62D832C-F475-4DCF-9FC0-C91F59FD5BA2}" destId="{839920F5-4821-4558-B028-F874AAEE1BC5}" srcOrd="0" destOrd="0" presId="urn:microsoft.com/office/officeart/2005/8/layout/hierarchy2"/>
    <dgm:cxn modelId="{647215F6-28FB-44EA-A527-EE1675C5C4FE}" type="presOf" srcId="{27DDBBE1-FDDA-431D-BB74-32C8DF170B4D}" destId="{FEC9D791-EB86-4CBB-9B8B-FF89BACE8C7A}" srcOrd="0" destOrd="0" presId="urn:microsoft.com/office/officeart/2005/8/layout/hierarchy2"/>
    <dgm:cxn modelId="{4595DF8E-852A-4BF1-97F9-C984EF5AEED6}" type="presOf" srcId="{00914602-C793-4663-9CC6-60B814FF9C70}" destId="{8699FB7A-7CF0-48C7-B747-599A7E0CB8B4}" srcOrd="0" destOrd="0" presId="urn:microsoft.com/office/officeart/2005/8/layout/hierarchy2"/>
    <dgm:cxn modelId="{A60E53A2-1D80-4ADD-B4E3-A0D416D85D48}" type="presOf" srcId="{113A423F-48A3-4D27-83FC-566E034F8116}" destId="{5EF964C5-9A95-4AFC-BAF3-EDB1A6587FF9}" srcOrd="1" destOrd="0" presId="urn:microsoft.com/office/officeart/2005/8/layout/hierarchy2"/>
    <dgm:cxn modelId="{F5DA45BF-0CED-4C1A-811E-B48BCA9DDB89}" srcId="{27DDBBE1-FDDA-431D-BB74-32C8DF170B4D}" destId="{00914602-C793-4663-9CC6-60B814FF9C70}" srcOrd="0" destOrd="0" parTransId="{1EE0D353-ED93-4630-8443-0FA162EED29C}" sibTransId="{99954C89-3C0B-4A50-90BC-C1B48DB5502E}"/>
    <dgm:cxn modelId="{11C1C5B3-B4D5-4433-BA45-2649BA7CA93A}" type="presOf" srcId="{1EE0D353-ED93-4630-8443-0FA162EED29C}" destId="{EBF1E79C-9F9E-49EB-877F-EB0CBCA57898}" srcOrd="0" destOrd="0" presId="urn:microsoft.com/office/officeart/2005/8/layout/hierarchy2"/>
    <dgm:cxn modelId="{0FE4A35A-8B27-4644-9644-33A017CF42B4}" type="presOf" srcId="{1EE0D353-ED93-4630-8443-0FA162EED29C}" destId="{B1684338-6A19-4F2E-8612-4230D3DFFFFA}" srcOrd="1" destOrd="0" presId="urn:microsoft.com/office/officeart/2005/8/layout/hierarchy2"/>
    <dgm:cxn modelId="{B997FAD3-E758-45B8-9AED-7AF9B2C09B52}" srcId="{B62D832C-F475-4DCF-9FC0-C91F59FD5BA2}" destId="{80269B0E-21CB-4FA8-B862-6303658100F0}" srcOrd="0" destOrd="0" parTransId="{7B64E8C2-2758-42F3-B347-2181510856E9}" sibTransId="{6FAA3F7D-4662-410D-8F86-2B051904E124}"/>
    <dgm:cxn modelId="{09086EFF-0977-450F-A34A-12A0FCC312B2}" srcId="{B08022FD-FD73-424C-8E3A-139DDD33EADF}" destId="{B62D832C-F475-4DCF-9FC0-C91F59FD5BA2}" srcOrd="0" destOrd="0" parTransId="{C9CE240B-E654-4F4D-808F-D2C48F5ADB5C}" sibTransId="{572A7CBA-35D5-4CE9-AA1B-F38832B76048}"/>
    <dgm:cxn modelId="{6B7A2048-6864-46F0-A7AE-726F76B6A27D}" type="presOf" srcId="{B08022FD-FD73-424C-8E3A-139DDD33EADF}" destId="{1E7B0BE8-59EB-4ADD-BB5D-56B79DDDB74E}" srcOrd="0" destOrd="0" presId="urn:microsoft.com/office/officeart/2005/8/layout/hierarchy2"/>
    <dgm:cxn modelId="{66BED12D-D49A-443C-8FC1-70F22D372F98}" type="presParOf" srcId="{1E7B0BE8-59EB-4ADD-BB5D-56B79DDDB74E}" destId="{A29B50C2-C761-47C4-83EC-3382FC4FF518}" srcOrd="0" destOrd="0" presId="urn:microsoft.com/office/officeart/2005/8/layout/hierarchy2"/>
    <dgm:cxn modelId="{6A523A2C-2346-4191-813D-24393489CC78}" type="presParOf" srcId="{A29B50C2-C761-47C4-83EC-3382FC4FF518}" destId="{839920F5-4821-4558-B028-F874AAEE1BC5}" srcOrd="0" destOrd="0" presId="urn:microsoft.com/office/officeart/2005/8/layout/hierarchy2"/>
    <dgm:cxn modelId="{71C625E2-26FF-4DD2-8425-F8D9C9C5402E}" type="presParOf" srcId="{A29B50C2-C761-47C4-83EC-3382FC4FF518}" destId="{13DD4A40-2691-4DA7-9322-ED86EEAA5257}" srcOrd="1" destOrd="0" presId="urn:microsoft.com/office/officeart/2005/8/layout/hierarchy2"/>
    <dgm:cxn modelId="{0D22C324-9E06-43B9-8563-B17A372BAB7C}" type="presParOf" srcId="{13DD4A40-2691-4DA7-9322-ED86EEAA5257}" destId="{88239FA0-A45F-453D-8C8E-11162C1593D1}" srcOrd="0" destOrd="0" presId="urn:microsoft.com/office/officeart/2005/8/layout/hierarchy2"/>
    <dgm:cxn modelId="{057F2C0D-4C5F-4826-806D-E4066586A8F6}" type="presParOf" srcId="{88239FA0-A45F-453D-8C8E-11162C1593D1}" destId="{BE6174D1-53AA-4FF4-B1A0-DA61C912A2C0}" srcOrd="0" destOrd="0" presId="urn:microsoft.com/office/officeart/2005/8/layout/hierarchy2"/>
    <dgm:cxn modelId="{3E9F272C-E2FA-4076-B4ED-4EC701B253DF}" type="presParOf" srcId="{13DD4A40-2691-4DA7-9322-ED86EEAA5257}" destId="{16FA11E3-CA3B-418E-8176-BDBA88A7061F}" srcOrd="1" destOrd="0" presId="urn:microsoft.com/office/officeart/2005/8/layout/hierarchy2"/>
    <dgm:cxn modelId="{6BE3ECD6-36E6-4A70-9DBE-8BFCFAE3D9E7}" type="presParOf" srcId="{16FA11E3-CA3B-418E-8176-BDBA88A7061F}" destId="{45C1F98F-95FC-4332-AC43-B31988AC0B5F}" srcOrd="0" destOrd="0" presId="urn:microsoft.com/office/officeart/2005/8/layout/hierarchy2"/>
    <dgm:cxn modelId="{8323BC37-C7A0-4ED6-90BD-A899E3AD8D2B}" type="presParOf" srcId="{16FA11E3-CA3B-418E-8176-BDBA88A7061F}" destId="{34C5490E-010D-4CE2-AA19-58B7FFFF3A2F}" srcOrd="1" destOrd="0" presId="urn:microsoft.com/office/officeart/2005/8/layout/hierarchy2"/>
    <dgm:cxn modelId="{3D29613C-C586-42E3-884E-1BB0D93847D6}" type="presParOf" srcId="{13DD4A40-2691-4DA7-9322-ED86EEAA5257}" destId="{AF4FC553-DDFE-4451-AA0D-EAEDF9FEEF18}" srcOrd="2" destOrd="0" presId="urn:microsoft.com/office/officeart/2005/8/layout/hierarchy2"/>
    <dgm:cxn modelId="{2174BDEA-57A5-4C80-9376-95DB5167B8FE}" type="presParOf" srcId="{AF4FC553-DDFE-4451-AA0D-EAEDF9FEEF18}" destId="{C7155516-91DF-4DEB-8508-E33C3ADB52D7}" srcOrd="0" destOrd="0" presId="urn:microsoft.com/office/officeart/2005/8/layout/hierarchy2"/>
    <dgm:cxn modelId="{325C65AE-681E-4D10-AAF4-2B4A19A0BF2B}" type="presParOf" srcId="{13DD4A40-2691-4DA7-9322-ED86EEAA5257}" destId="{FB140A09-970D-4495-A334-837B8887E963}" srcOrd="3" destOrd="0" presId="urn:microsoft.com/office/officeart/2005/8/layout/hierarchy2"/>
    <dgm:cxn modelId="{8CA46612-89AD-4750-ABD0-42F05296847E}" type="presParOf" srcId="{FB140A09-970D-4495-A334-837B8887E963}" destId="{FEC9D791-EB86-4CBB-9B8B-FF89BACE8C7A}" srcOrd="0" destOrd="0" presId="urn:microsoft.com/office/officeart/2005/8/layout/hierarchy2"/>
    <dgm:cxn modelId="{1972DC96-F15C-4BAA-B562-63EB3F3D49F6}" type="presParOf" srcId="{FB140A09-970D-4495-A334-837B8887E963}" destId="{48EAB83E-F702-4386-A1CB-CD44AD30ECF1}" srcOrd="1" destOrd="0" presId="urn:microsoft.com/office/officeart/2005/8/layout/hierarchy2"/>
    <dgm:cxn modelId="{8706CF09-4BF6-4F1B-A3BB-592FDB7E03D1}" type="presParOf" srcId="{48EAB83E-F702-4386-A1CB-CD44AD30ECF1}" destId="{EBF1E79C-9F9E-49EB-877F-EB0CBCA57898}" srcOrd="0" destOrd="0" presId="urn:microsoft.com/office/officeart/2005/8/layout/hierarchy2"/>
    <dgm:cxn modelId="{E9FB7740-DB54-49FE-AF96-3DE3362DCFCF}" type="presParOf" srcId="{EBF1E79C-9F9E-49EB-877F-EB0CBCA57898}" destId="{B1684338-6A19-4F2E-8612-4230D3DFFFFA}" srcOrd="0" destOrd="0" presId="urn:microsoft.com/office/officeart/2005/8/layout/hierarchy2"/>
    <dgm:cxn modelId="{4ABE5B3A-8B5F-4955-99E1-3AC01F456634}" type="presParOf" srcId="{48EAB83E-F702-4386-A1CB-CD44AD30ECF1}" destId="{675F929C-41AB-4635-AFE6-1CDB7F452442}" srcOrd="1" destOrd="0" presId="urn:microsoft.com/office/officeart/2005/8/layout/hierarchy2"/>
    <dgm:cxn modelId="{6155BECA-9454-46A5-9635-E80FCD091407}" type="presParOf" srcId="{675F929C-41AB-4635-AFE6-1CDB7F452442}" destId="{8699FB7A-7CF0-48C7-B747-599A7E0CB8B4}" srcOrd="0" destOrd="0" presId="urn:microsoft.com/office/officeart/2005/8/layout/hierarchy2"/>
    <dgm:cxn modelId="{CEBC201D-80CD-4A8F-A566-193355F8291D}" type="presParOf" srcId="{675F929C-41AB-4635-AFE6-1CDB7F452442}" destId="{7D06D1AE-C376-4A62-B5C2-C49C68020219}" srcOrd="1" destOrd="0" presId="urn:microsoft.com/office/officeart/2005/8/layout/hierarchy2"/>
    <dgm:cxn modelId="{6490FAA3-0D20-4BE4-9B7F-0F5810F84E57}" type="presParOf" srcId="{48EAB83E-F702-4386-A1CB-CD44AD30ECF1}" destId="{9EB257E7-0303-49C4-B085-98BF7D7FD736}" srcOrd="2" destOrd="0" presId="urn:microsoft.com/office/officeart/2005/8/layout/hierarchy2"/>
    <dgm:cxn modelId="{6B780211-67C5-47FD-ACA0-2395A862F527}" type="presParOf" srcId="{9EB257E7-0303-49C4-B085-98BF7D7FD736}" destId="{5EF964C5-9A95-4AFC-BAF3-EDB1A6587FF9}" srcOrd="0" destOrd="0" presId="urn:microsoft.com/office/officeart/2005/8/layout/hierarchy2"/>
    <dgm:cxn modelId="{F6954C95-6309-4CC5-880B-344104FBE198}" type="presParOf" srcId="{48EAB83E-F702-4386-A1CB-CD44AD30ECF1}" destId="{A9A3F2DA-4EDF-40E8-8515-8B7DD6C74785}" srcOrd="3" destOrd="0" presId="urn:microsoft.com/office/officeart/2005/8/layout/hierarchy2"/>
    <dgm:cxn modelId="{E9CD2C52-C3BF-4E2B-A525-7B0A79ED31FC}" type="presParOf" srcId="{A9A3F2DA-4EDF-40E8-8515-8B7DD6C74785}" destId="{18141135-C373-412B-A381-CA94AE264012}" srcOrd="0" destOrd="0" presId="urn:microsoft.com/office/officeart/2005/8/layout/hierarchy2"/>
    <dgm:cxn modelId="{C8E4B13C-DA78-47E2-866E-43F0231C96B0}" type="presParOf" srcId="{A9A3F2DA-4EDF-40E8-8515-8B7DD6C74785}" destId="{14E2647F-D9FF-4F80-9D6C-77E031C93DD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92F235-9C39-4F6E-A9B9-D9A561810200}">
      <dsp:nvSpPr>
        <dsp:cNvPr id="0" name=""/>
        <dsp:cNvSpPr/>
      </dsp:nvSpPr>
      <dsp:spPr>
        <a:xfrm>
          <a:off x="156277" y="1878849"/>
          <a:ext cx="2314357" cy="850947"/>
        </a:xfrm>
        <a:prstGeom prst="roundRect">
          <a:avLst>
            <a:gd name="adj" fmla="val 10000"/>
          </a:avLst>
        </a:prstGeom>
        <a:solidFill>
          <a:srgbClr val="2A5D56"/>
        </a:solidFill>
        <a:ln w="25400" cap="flat" cmpd="sng" algn="ctr">
          <a:solidFill>
            <a:srgbClr val="2A5D5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Constantia" charset="0"/>
              <a:ea typeface="Constantia" charset="0"/>
              <a:cs typeface="Constantia" charset="0"/>
            </a:rPr>
            <a:t>Бакалавриат</a:t>
          </a:r>
          <a:endParaRPr lang="ru-RU" sz="2400" kern="1200" dirty="0">
            <a:latin typeface="Constantia" charset="0"/>
            <a:ea typeface="Constantia" charset="0"/>
            <a:cs typeface="Constantia" charset="0"/>
          </a:endParaRPr>
        </a:p>
      </dsp:txBody>
      <dsp:txXfrm>
        <a:off x="181200" y="1903772"/>
        <a:ext cx="2264511" cy="801101"/>
      </dsp:txXfrm>
    </dsp:sp>
    <dsp:sp modelId="{A4984EF5-B694-4381-8712-D9D1A495C29B}">
      <dsp:nvSpPr>
        <dsp:cNvPr id="0" name=""/>
        <dsp:cNvSpPr/>
      </dsp:nvSpPr>
      <dsp:spPr>
        <a:xfrm rot="18559528">
          <a:off x="2233045" y="1780856"/>
          <a:ext cx="1297327" cy="43374"/>
        </a:xfrm>
        <a:custGeom>
          <a:avLst/>
          <a:gdLst/>
          <a:ahLst/>
          <a:cxnLst/>
          <a:rect l="0" t="0" r="0" b="0"/>
          <a:pathLst>
            <a:path>
              <a:moveTo>
                <a:pt x="0" y="21687"/>
              </a:moveTo>
              <a:lnTo>
                <a:pt x="1297327" y="21687"/>
              </a:lnTo>
            </a:path>
          </a:pathLst>
        </a:custGeom>
        <a:noFill/>
        <a:ln w="25400" cap="flat" cmpd="sng" algn="ctr">
          <a:solidFill>
            <a:srgbClr val="FF653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849275" y="1770110"/>
        <a:ext cx="64866" cy="64866"/>
      </dsp:txXfrm>
    </dsp:sp>
    <dsp:sp modelId="{DA8761F0-5116-46A6-B293-CE0D59D8514C}">
      <dsp:nvSpPr>
        <dsp:cNvPr id="0" name=""/>
        <dsp:cNvSpPr/>
      </dsp:nvSpPr>
      <dsp:spPr>
        <a:xfrm>
          <a:off x="3292783" y="662490"/>
          <a:ext cx="2553097" cy="1276548"/>
        </a:xfrm>
        <a:prstGeom prst="roundRect">
          <a:avLst>
            <a:gd name="adj" fmla="val 10000"/>
          </a:avLst>
        </a:prstGeom>
        <a:solidFill>
          <a:srgbClr val="FF643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Constantia" charset="0"/>
              <a:ea typeface="Constantia" charset="0"/>
              <a:cs typeface="Constantia" charset="0"/>
            </a:rPr>
            <a:t>Лингвистика</a:t>
          </a:r>
          <a:endParaRPr lang="ru-RU" sz="2100" b="1" kern="1200" dirty="0">
            <a:latin typeface="Constantia" charset="0"/>
            <a:ea typeface="Constantia" charset="0"/>
            <a:cs typeface="Constantia" charset="0"/>
          </a:endParaRPr>
        </a:p>
      </dsp:txBody>
      <dsp:txXfrm>
        <a:off x="3330172" y="699879"/>
        <a:ext cx="2478319" cy="1201770"/>
      </dsp:txXfrm>
    </dsp:sp>
    <dsp:sp modelId="{547161C3-338C-4826-B42A-27A0843D2E95}">
      <dsp:nvSpPr>
        <dsp:cNvPr id="0" name=""/>
        <dsp:cNvSpPr/>
      </dsp:nvSpPr>
      <dsp:spPr>
        <a:xfrm rot="21578021">
          <a:off x="5845870" y="1276032"/>
          <a:ext cx="952426" cy="43374"/>
        </a:xfrm>
        <a:custGeom>
          <a:avLst/>
          <a:gdLst/>
          <a:ahLst/>
          <a:cxnLst/>
          <a:rect l="0" t="0" r="0" b="0"/>
          <a:pathLst>
            <a:path>
              <a:moveTo>
                <a:pt x="0" y="21687"/>
              </a:moveTo>
              <a:lnTo>
                <a:pt x="952426" y="21687"/>
              </a:lnTo>
            </a:path>
          </a:pathLst>
        </a:custGeom>
        <a:noFill/>
        <a:ln w="25400" cap="flat" cmpd="sng" algn="ctr">
          <a:solidFill>
            <a:srgbClr val="FF6A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298273" y="1273909"/>
        <a:ext cx="47621" cy="47621"/>
      </dsp:txXfrm>
    </dsp:sp>
    <dsp:sp modelId="{32B2E6A6-D4CD-45C0-B5AE-0AEEBF6F7101}">
      <dsp:nvSpPr>
        <dsp:cNvPr id="0" name=""/>
        <dsp:cNvSpPr/>
      </dsp:nvSpPr>
      <dsp:spPr>
        <a:xfrm>
          <a:off x="6798287" y="580241"/>
          <a:ext cx="2176796" cy="1428866"/>
        </a:xfrm>
        <a:prstGeom prst="roundRect">
          <a:avLst>
            <a:gd name="adj" fmla="val 10000"/>
          </a:avLst>
        </a:prstGeom>
        <a:solidFill>
          <a:srgbClr val="FF6A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nstantia" charset="0"/>
              <a:ea typeface="Constantia" charset="0"/>
              <a:cs typeface="Constantia" charset="0"/>
            </a:rPr>
            <a:t>Теория и методика преподавания иностранных языков и культур</a:t>
          </a:r>
          <a:endParaRPr lang="ru-RU" sz="1600" kern="1200" dirty="0">
            <a:latin typeface="Constantia" charset="0"/>
            <a:ea typeface="Constantia" charset="0"/>
            <a:cs typeface="Constantia" charset="0"/>
          </a:endParaRPr>
        </a:p>
      </dsp:txBody>
      <dsp:txXfrm>
        <a:off x="6840137" y="622091"/>
        <a:ext cx="2093096" cy="1345166"/>
      </dsp:txXfrm>
    </dsp:sp>
    <dsp:sp modelId="{BFF780D1-1899-4446-82EF-183AF6634CC2}">
      <dsp:nvSpPr>
        <dsp:cNvPr id="0" name=""/>
        <dsp:cNvSpPr/>
      </dsp:nvSpPr>
      <dsp:spPr>
        <a:xfrm rot="3722573">
          <a:off x="5271050" y="2234944"/>
          <a:ext cx="2164311" cy="43374"/>
        </a:xfrm>
        <a:custGeom>
          <a:avLst/>
          <a:gdLst/>
          <a:ahLst/>
          <a:cxnLst/>
          <a:rect l="0" t="0" r="0" b="0"/>
          <a:pathLst>
            <a:path>
              <a:moveTo>
                <a:pt x="0" y="21687"/>
              </a:moveTo>
              <a:lnTo>
                <a:pt x="2164311" y="21687"/>
              </a:lnTo>
            </a:path>
          </a:pathLst>
        </a:custGeom>
        <a:noFill/>
        <a:ln w="25400" cap="flat" cmpd="sng" algn="ctr">
          <a:solidFill>
            <a:srgbClr val="FF6A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6299098" y="2202523"/>
        <a:ext cx="108215" cy="108215"/>
      </dsp:txXfrm>
    </dsp:sp>
    <dsp:sp modelId="{085DBC68-8907-4D6F-900D-AFD8ABD562EF}">
      <dsp:nvSpPr>
        <dsp:cNvPr id="0" name=""/>
        <dsp:cNvSpPr/>
      </dsp:nvSpPr>
      <dsp:spPr>
        <a:xfrm>
          <a:off x="6860532" y="2542143"/>
          <a:ext cx="2141767" cy="1340707"/>
        </a:xfrm>
        <a:prstGeom prst="roundRect">
          <a:avLst>
            <a:gd name="adj" fmla="val 10000"/>
          </a:avLst>
        </a:prstGeom>
        <a:solidFill>
          <a:srgbClr val="FF870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nstantia" charset="0"/>
              <a:ea typeface="Constantia" charset="0"/>
              <a:cs typeface="Constantia" charset="0"/>
            </a:rPr>
            <a:t>Теория и практика межкультурной коммуникации</a:t>
          </a:r>
          <a:endParaRPr lang="ru-RU" sz="1600" kern="1200" dirty="0">
            <a:latin typeface="Constantia" charset="0"/>
            <a:ea typeface="Constantia" charset="0"/>
            <a:cs typeface="Constantia" charset="0"/>
          </a:endParaRPr>
        </a:p>
      </dsp:txBody>
      <dsp:txXfrm>
        <a:off x="6899800" y="2581411"/>
        <a:ext cx="2063231" cy="1262171"/>
      </dsp:txXfrm>
    </dsp:sp>
    <dsp:sp modelId="{528AB4ED-6BA1-4221-B15D-ED0B861DCB82}">
      <dsp:nvSpPr>
        <dsp:cNvPr id="0" name=""/>
        <dsp:cNvSpPr/>
      </dsp:nvSpPr>
      <dsp:spPr>
        <a:xfrm rot="3638848">
          <a:off x="1988020" y="3107745"/>
          <a:ext cx="1893278" cy="43374"/>
        </a:xfrm>
        <a:custGeom>
          <a:avLst/>
          <a:gdLst/>
          <a:ahLst/>
          <a:cxnLst/>
          <a:rect l="0" t="0" r="0" b="0"/>
          <a:pathLst>
            <a:path>
              <a:moveTo>
                <a:pt x="0" y="21687"/>
              </a:moveTo>
              <a:lnTo>
                <a:pt x="1893278" y="21687"/>
              </a:lnTo>
            </a:path>
          </a:pathLst>
        </a:custGeom>
        <a:noFill/>
        <a:ln w="25400" cap="flat" cmpd="sng" algn="ctr">
          <a:solidFill>
            <a:srgbClr val="3C8C8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2887328" y="3082100"/>
        <a:ext cx="94663" cy="94663"/>
      </dsp:txXfrm>
    </dsp:sp>
    <dsp:sp modelId="{E239F6F3-D650-467B-BBEA-CEC5FDE61055}">
      <dsp:nvSpPr>
        <dsp:cNvPr id="0" name=""/>
        <dsp:cNvSpPr/>
      </dsp:nvSpPr>
      <dsp:spPr>
        <a:xfrm>
          <a:off x="3398685" y="3316268"/>
          <a:ext cx="2553097" cy="1276548"/>
        </a:xfrm>
        <a:prstGeom prst="roundRect">
          <a:avLst>
            <a:gd name="adj" fmla="val 10000"/>
          </a:avLst>
        </a:prstGeom>
        <a:solidFill>
          <a:srgbClr val="3C8C8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 </a:t>
          </a:r>
          <a:r>
            <a:rPr lang="ru-RU" sz="2000" b="1" kern="1200" dirty="0" smtClean="0">
              <a:latin typeface="Constantia" charset="0"/>
              <a:ea typeface="Constantia" charset="0"/>
              <a:cs typeface="Constantia" charset="0"/>
            </a:rPr>
            <a:t>Фундаментальная </a:t>
          </a:r>
          <a:r>
            <a:rPr lang="ru-RU" sz="2000" b="1" kern="1200" baseline="0" dirty="0" smtClean="0">
              <a:latin typeface="Constantia" charset="0"/>
              <a:ea typeface="Constantia" charset="0"/>
              <a:cs typeface="Constantia" charset="0"/>
            </a:rPr>
            <a:t>      </a:t>
          </a:r>
          <a:r>
            <a:rPr lang="ru-RU" sz="2000" b="1" kern="1200" dirty="0" smtClean="0">
              <a:latin typeface="Constantia" charset="0"/>
              <a:ea typeface="Constantia" charset="0"/>
              <a:cs typeface="Constantia" charset="0"/>
            </a:rPr>
            <a:t>и прикладная лингвистика</a:t>
          </a:r>
          <a:endParaRPr lang="ru-RU" sz="2000" b="1" kern="1200" dirty="0">
            <a:latin typeface="Constantia" charset="0"/>
            <a:ea typeface="Constantia" charset="0"/>
            <a:cs typeface="Constantia" charset="0"/>
          </a:endParaRPr>
        </a:p>
      </dsp:txBody>
      <dsp:txXfrm>
        <a:off x="3436074" y="3353657"/>
        <a:ext cx="2478319" cy="12017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92F235-9C39-4F6E-A9B9-D9A561810200}">
      <dsp:nvSpPr>
        <dsp:cNvPr id="0" name=""/>
        <dsp:cNvSpPr/>
      </dsp:nvSpPr>
      <dsp:spPr>
        <a:xfrm>
          <a:off x="566353" y="2252865"/>
          <a:ext cx="1998638" cy="843235"/>
        </a:xfrm>
        <a:prstGeom prst="roundRect">
          <a:avLst>
            <a:gd name="adj" fmla="val 10000"/>
          </a:avLst>
        </a:prstGeom>
        <a:solidFill>
          <a:srgbClr val="2A5D56"/>
        </a:solidFill>
        <a:ln w="25400" cap="flat" cmpd="sng" algn="ctr">
          <a:solidFill>
            <a:srgbClr val="2A5D5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onstantia" charset="0"/>
              <a:ea typeface="Constantia" charset="0"/>
              <a:cs typeface="Constantia" charset="0"/>
            </a:rPr>
            <a:t>Бакалавриат</a:t>
          </a:r>
          <a:endParaRPr lang="ru-RU" sz="2000" kern="1200" dirty="0">
            <a:latin typeface="Constantia" charset="0"/>
            <a:ea typeface="Constantia" charset="0"/>
            <a:cs typeface="Constantia" charset="0"/>
          </a:endParaRPr>
        </a:p>
      </dsp:txBody>
      <dsp:txXfrm>
        <a:off x="591051" y="2277563"/>
        <a:ext cx="1949242" cy="793839"/>
      </dsp:txXfrm>
    </dsp:sp>
    <dsp:sp modelId="{A4984EF5-B694-4381-8712-D9D1A495C29B}">
      <dsp:nvSpPr>
        <dsp:cNvPr id="0" name=""/>
        <dsp:cNvSpPr/>
      </dsp:nvSpPr>
      <dsp:spPr>
        <a:xfrm rot="18261393">
          <a:off x="2366454" y="2280604"/>
          <a:ext cx="911430" cy="35332"/>
        </a:xfrm>
        <a:custGeom>
          <a:avLst/>
          <a:gdLst/>
          <a:ahLst/>
          <a:cxnLst/>
          <a:rect l="0" t="0" r="0" b="0"/>
          <a:pathLst>
            <a:path>
              <a:moveTo>
                <a:pt x="0" y="17666"/>
              </a:moveTo>
              <a:lnTo>
                <a:pt x="911430" y="17666"/>
              </a:lnTo>
            </a:path>
          </a:pathLst>
        </a:custGeom>
        <a:noFill/>
        <a:ln w="25400" cap="flat" cmpd="sng" algn="ctr">
          <a:solidFill>
            <a:srgbClr val="FF653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799384" y="2275484"/>
        <a:ext cx="45571" cy="45571"/>
      </dsp:txXfrm>
    </dsp:sp>
    <dsp:sp modelId="{DA8761F0-5116-46A6-B293-CE0D59D8514C}">
      <dsp:nvSpPr>
        <dsp:cNvPr id="0" name=""/>
        <dsp:cNvSpPr/>
      </dsp:nvSpPr>
      <dsp:spPr>
        <a:xfrm>
          <a:off x="3079349" y="1385218"/>
          <a:ext cx="1866305" cy="1073679"/>
        </a:xfrm>
        <a:prstGeom prst="roundRect">
          <a:avLst>
            <a:gd name="adj" fmla="val 10000"/>
          </a:avLst>
        </a:prstGeom>
        <a:solidFill>
          <a:srgbClr val="FF6A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Constantia" charset="0"/>
              <a:ea typeface="Constantia" charset="0"/>
              <a:cs typeface="Constantia" charset="0"/>
            </a:rPr>
            <a:t>Лингвистика</a:t>
          </a:r>
          <a:endParaRPr lang="ru-RU" sz="1600" b="1" kern="1200" dirty="0">
            <a:latin typeface="Constantia" charset="0"/>
            <a:ea typeface="Constantia" charset="0"/>
            <a:cs typeface="Constantia" charset="0"/>
          </a:endParaRPr>
        </a:p>
      </dsp:txBody>
      <dsp:txXfrm>
        <a:off x="3110796" y="1416665"/>
        <a:ext cx="1803411" cy="1010785"/>
      </dsp:txXfrm>
    </dsp:sp>
    <dsp:sp modelId="{547161C3-338C-4826-B42A-27A0843D2E95}">
      <dsp:nvSpPr>
        <dsp:cNvPr id="0" name=""/>
        <dsp:cNvSpPr/>
      </dsp:nvSpPr>
      <dsp:spPr>
        <a:xfrm rot="20512788">
          <a:off x="4922454" y="1758900"/>
          <a:ext cx="935608" cy="35332"/>
        </a:xfrm>
        <a:custGeom>
          <a:avLst/>
          <a:gdLst/>
          <a:ahLst/>
          <a:cxnLst/>
          <a:rect l="0" t="0" r="0" b="0"/>
          <a:pathLst>
            <a:path>
              <a:moveTo>
                <a:pt x="0" y="17666"/>
              </a:moveTo>
              <a:lnTo>
                <a:pt x="935608" y="17666"/>
              </a:lnTo>
            </a:path>
          </a:pathLst>
        </a:custGeom>
        <a:noFill/>
        <a:ln w="25400" cap="flat" cmpd="sng" algn="ctr">
          <a:solidFill>
            <a:srgbClr val="FF6A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366868" y="1753175"/>
        <a:ext cx="46780" cy="46780"/>
      </dsp:txXfrm>
    </dsp:sp>
    <dsp:sp modelId="{32B2E6A6-D4CD-45C0-B5AE-0AEEBF6F7101}">
      <dsp:nvSpPr>
        <dsp:cNvPr id="0" name=""/>
        <dsp:cNvSpPr/>
      </dsp:nvSpPr>
      <dsp:spPr>
        <a:xfrm>
          <a:off x="5834862" y="989665"/>
          <a:ext cx="1417541" cy="1282816"/>
        </a:xfrm>
        <a:prstGeom prst="roundRect">
          <a:avLst>
            <a:gd name="adj" fmla="val 10000"/>
          </a:avLst>
        </a:prstGeom>
        <a:solidFill>
          <a:srgbClr val="FF6A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Constantia" charset="0"/>
              <a:ea typeface="Constantia" charset="0"/>
              <a:cs typeface="Constantia" charset="0"/>
            </a:rPr>
            <a:t>Теория                 и методика преподавания иностранных языков                 и культур</a:t>
          </a:r>
          <a:endParaRPr lang="ru-RU" sz="1400" kern="1200" dirty="0">
            <a:latin typeface="Constantia" charset="0"/>
            <a:ea typeface="Constantia" charset="0"/>
            <a:cs typeface="Constantia" charset="0"/>
          </a:endParaRPr>
        </a:p>
      </dsp:txBody>
      <dsp:txXfrm>
        <a:off x="5872434" y="1027237"/>
        <a:ext cx="1342397" cy="1207672"/>
      </dsp:txXfrm>
    </dsp:sp>
    <dsp:sp modelId="{D30A336A-00E8-6F48-8BAB-60763C1AA81B}">
      <dsp:nvSpPr>
        <dsp:cNvPr id="0" name=""/>
        <dsp:cNvSpPr/>
      </dsp:nvSpPr>
      <dsp:spPr>
        <a:xfrm rot="18825621">
          <a:off x="7167749" y="1415129"/>
          <a:ext cx="549066" cy="35332"/>
        </a:xfrm>
        <a:custGeom>
          <a:avLst/>
          <a:gdLst/>
          <a:ahLst/>
          <a:cxnLst/>
          <a:rect l="0" t="0" r="0" b="0"/>
          <a:pathLst>
            <a:path>
              <a:moveTo>
                <a:pt x="0" y="17666"/>
              </a:moveTo>
              <a:lnTo>
                <a:pt x="549066" y="17666"/>
              </a:lnTo>
            </a:path>
          </a:pathLst>
        </a:custGeom>
        <a:noFill/>
        <a:ln w="25400" cap="flat" cmpd="sng" algn="ctr">
          <a:solidFill>
            <a:srgbClr val="E6610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428556" y="1419068"/>
        <a:ext cx="27453" cy="27453"/>
      </dsp:txXfrm>
    </dsp:sp>
    <dsp:sp modelId="{08A15B5E-EC8F-F54D-94AB-51B5F5D1FD4C}">
      <dsp:nvSpPr>
        <dsp:cNvPr id="0" name=""/>
        <dsp:cNvSpPr/>
      </dsp:nvSpPr>
      <dsp:spPr>
        <a:xfrm>
          <a:off x="7632161" y="1026471"/>
          <a:ext cx="1303572" cy="416090"/>
        </a:xfrm>
        <a:prstGeom prst="roundRect">
          <a:avLst>
            <a:gd name="adj" fmla="val 10000"/>
          </a:avLst>
        </a:prstGeom>
        <a:solidFill>
          <a:srgbClr val="FF0000">
            <a:alpha val="99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7644348" y="1038658"/>
        <a:ext cx="1279198" cy="391716"/>
      </dsp:txXfrm>
    </dsp:sp>
    <dsp:sp modelId="{6BB48C5A-7059-D44D-956B-556376D3E6BD}">
      <dsp:nvSpPr>
        <dsp:cNvPr id="0" name=""/>
        <dsp:cNvSpPr/>
      </dsp:nvSpPr>
      <dsp:spPr>
        <a:xfrm rot="593163">
          <a:off x="7249362" y="1648570"/>
          <a:ext cx="409611" cy="35332"/>
        </a:xfrm>
        <a:custGeom>
          <a:avLst/>
          <a:gdLst/>
          <a:ahLst/>
          <a:cxnLst/>
          <a:rect l="0" t="0" r="0" b="0"/>
          <a:pathLst>
            <a:path>
              <a:moveTo>
                <a:pt x="0" y="17666"/>
              </a:moveTo>
              <a:lnTo>
                <a:pt x="409611" y="17666"/>
              </a:lnTo>
            </a:path>
          </a:pathLst>
        </a:custGeom>
        <a:noFill/>
        <a:ln w="25400" cap="flat" cmpd="sng" algn="ctr">
          <a:solidFill>
            <a:srgbClr val="E6610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443928" y="1655996"/>
        <a:ext cx="20480" cy="20480"/>
      </dsp:txXfrm>
    </dsp:sp>
    <dsp:sp modelId="{637CFD14-17E8-5F4B-8B22-90E8225B6745}">
      <dsp:nvSpPr>
        <dsp:cNvPr id="0" name=""/>
        <dsp:cNvSpPr/>
      </dsp:nvSpPr>
      <dsp:spPr>
        <a:xfrm>
          <a:off x="7655933" y="1501730"/>
          <a:ext cx="1306484" cy="399338"/>
        </a:xfrm>
        <a:prstGeom prst="roundRect">
          <a:avLst>
            <a:gd name="adj" fmla="val 10000"/>
          </a:avLst>
        </a:prstGeom>
        <a:solidFill>
          <a:schemeClr val="accent3">
            <a:lumMod val="75000"/>
            <a:alpha val="98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7667629" y="1513426"/>
        <a:ext cx="1283092" cy="375946"/>
      </dsp:txXfrm>
    </dsp:sp>
    <dsp:sp modelId="{AA0DD503-A7CE-0347-B58B-0B0FCD7ACDE0}">
      <dsp:nvSpPr>
        <dsp:cNvPr id="0" name=""/>
        <dsp:cNvSpPr/>
      </dsp:nvSpPr>
      <dsp:spPr>
        <a:xfrm rot="3481939">
          <a:off x="7075860" y="1931688"/>
          <a:ext cx="750356" cy="35332"/>
        </a:xfrm>
        <a:custGeom>
          <a:avLst/>
          <a:gdLst/>
          <a:ahLst/>
          <a:cxnLst/>
          <a:rect l="0" t="0" r="0" b="0"/>
          <a:pathLst>
            <a:path>
              <a:moveTo>
                <a:pt x="0" y="17666"/>
              </a:moveTo>
              <a:lnTo>
                <a:pt x="750356" y="17666"/>
              </a:lnTo>
            </a:path>
          </a:pathLst>
        </a:custGeom>
        <a:noFill/>
        <a:ln w="25400" cap="flat" cmpd="sng" algn="ctr">
          <a:solidFill>
            <a:srgbClr val="E6610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432279" y="1930596"/>
        <a:ext cx="37517" cy="37517"/>
      </dsp:txXfrm>
    </dsp:sp>
    <dsp:sp modelId="{F5799748-4C00-1248-8EDC-BBACEA513B8D}">
      <dsp:nvSpPr>
        <dsp:cNvPr id="0" name=""/>
        <dsp:cNvSpPr/>
      </dsp:nvSpPr>
      <dsp:spPr>
        <a:xfrm>
          <a:off x="7649673" y="2065720"/>
          <a:ext cx="1298061" cy="403830"/>
        </a:xfrm>
        <a:prstGeom prst="roundRect">
          <a:avLst>
            <a:gd name="adj" fmla="val 10000"/>
          </a:avLst>
        </a:prstGeom>
        <a:solidFill>
          <a:srgbClr val="FFE824">
            <a:alpha val="9882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7661501" y="2077548"/>
        <a:ext cx="1274405" cy="380174"/>
      </dsp:txXfrm>
    </dsp:sp>
    <dsp:sp modelId="{84D8FC90-06CA-BC44-BB05-3870B6E4275D}">
      <dsp:nvSpPr>
        <dsp:cNvPr id="0" name=""/>
        <dsp:cNvSpPr/>
      </dsp:nvSpPr>
      <dsp:spPr>
        <a:xfrm rot="4191454">
          <a:off x="6854626" y="2182997"/>
          <a:ext cx="1213392" cy="35332"/>
        </a:xfrm>
        <a:custGeom>
          <a:avLst/>
          <a:gdLst/>
          <a:ahLst/>
          <a:cxnLst/>
          <a:rect l="0" t="0" r="0" b="0"/>
          <a:pathLst>
            <a:path>
              <a:moveTo>
                <a:pt x="0" y="17666"/>
              </a:moveTo>
              <a:lnTo>
                <a:pt x="1213392" y="17666"/>
              </a:lnTo>
            </a:path>
          </a:pathLst>
        </a:custGeom>
        <a:noFill/>
        <a:ln w="25400" cap="flat" cmpd="sng" algn="ctr">
          <a:solidFill>
            <a:srgbClr val="E6610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430987" y="2170329"/>
        <a:ext cx="60669" cy="60669"/>
      </dsp:txXfrm>
    </dsp:sp>
    <dsp:sp modelId="{F00ECCF4-A308-D847-BBDA-7B18D83F4C0D}">
      <dsp:nvSpPr>
        <dsp:cNvPr id="0" name=""/>
        <dsp:cNvSpPr/>
      </dsp:nvSpPr>
      <dsp:spPr>
        <a:xfrm>
          <a:off x="7670241" y="2576855"/>
          <a:ext cx="1295586" cy="386797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>
        <a:off x="7681570" y="2588184"/>
        <a:ext cx="1272928" cy="364139"/>
      </dsp:txXfrm>
    </dsp:sp>
    <dsp:sp modelId="{BFF780D1-1899-4446-82EF-183AF6634CC2}">
      <dsp:nvSpPr>
        <dsp:cNvPr id="0" name=""/>
        <dsp:cNvSpPr/>
      </dsp:nvSpPr>
      <dsp:spPr>
        <a:xfrm rot="3505840">
          <a:off x="4553848" y="2605005"/>
          <a:ext cx="1644617" cy="35332"/>
        </a:xfrm>
        <a:custGeom>
          <a:avLst/>
          <a:gdLst/>
          <a:ahLst/>
          <a:cxnLst/>
          <a:rect l="0" t="0" r="0" b="0"/>
          <a:pathLst>
            <a:path>
              <a:moveTo>
                <a:pt x="0" y="17666"/>
              </a:moveTo>
              <a:lnTo>
                <a:pt x="1644617" y="17666"/>
              </a:lnTo>
            </a:path>
          </a:pathLst>
        </a:custGeom>
        <a:noFill/>
        <a:ln w="25400" cap="flat" cmpd="sng" algn="ctr">
          <a:solidFill>
            <a:srgbClr val="FF6A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5335042" y="2581556"/>
        <a:ext cx="82230" cy="82230"/>
      </dsp:txXfrm>
    </dsp:sp>
    <dsp:sp modelId="{085DBC68-8907-4D6F-900D-AFD8ABD562EF}">
      <dsp:nvSpPr>
        <dsp:cNvPr id="0" name=""/>
        <dsp:cNvSpPr/>
      </dsp:nvSpPr>
      <dsp:spPr>
        <a:xfrm>
          <a:off x="5806661" y="2657772"/>
          <a:ext cx="1421992" cy="1331025"/>
        </a:xfrm>
        <a:prstGeom prst="roundRect">
          <a:avLst>
            <a:gd name="adj" fmla="val 10000"/>
          </a:avLst>
        </a:prstGeom>
        <a:solidFill>
          <a:srgbClr val="FF870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Constantia" charset="0"/>
              <a:ea typeface="Constantia" charset="0"/>
              <a:cs typeface="Constantia" charset="0"/>
            </a:rPr>
            <a:t>Теория                      и практика межкультурной коммуникации</a:t>
          </a:r>
          <a:endParaRPr lang="ru-RU" sz="1400" kern="1200" dirty="0">
            <a:latin typeface="Constantia" charset="0"/>
            <a:ea typeface="Constantia" charset="0"/>
            <a:cs typeface="Constantia" charset="0"/>
          </a:endParaRPr>
        </a:p>
      </dsp:txBody>
      <dsp:txXfrm>
        <a:off x="5845645" y="2696756"/>
        <a:ext cx="1344024" cy="1253057"/>
      </dsp:txXfrm>
    </dsp:sp>
    <dsp:sp modelId="{1DA2E61A-AC4F-3741-B4CC-085BA76662A1}">
      <dsp:nvSpPr>
        <dsp:cNvPr id="0" name=""/>
        <dsp:cNvSpPr/>
      </dsp:nvSpPr>
      <dsp:spPr>
        <a:xfrm rot="1614938">
          <a:off x="7203625" y="3410208"/>
          <a:ext cx="462091" cy="35332"/>
        </a:xfrm>
        <a:custGeom>
          <a:avLst/>
          <a:gdLst/>
          <a:ahLst/>
          <a:cxnLst/>
          <a:rect l="0" t="0" r="0" b="0"/>
          <a:pathLst>
            <a:path>
              <a:moveTo>
                <a:pt x="0" y="17666"/>
              </a:moveTo>
              <a:lnTo>
                <a:pt x="462091" y="17666"/>
              </a:lnTo>
            </a:path>
          </a:pathLst>
        </a:custGeom>
        <a:noFill/>
        <a:ln w="25400" cap="flat" cmpd="sng" algn="ctr">
          <a:solidFill>
            <a:srgbClr val="CF6F1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423118" y="3416321"/>
        <a:ext cx="23104" cy="23104"/>
      </dsp:txXfrm>
    </dsp:sp>
    <dsp:sp modelId="{23629189-7025-B948-B0C5-94D16C52711F}">
      <dsp:nvSpPr>
        <dsp:cNvPr id="0" name=""/>
        <dsp:cNvSpPr/>
      </dsp:nvSpPr>
      <dsp:spPr>
        <a:xfrm>
          <a:off x="7640688" y="3324418"/>
          <a:ext cx="1303572" cy="416090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Constantia" panose="02030602050306030303" pitchFamily="18" charset="0"/>
            </a:rPr>
            <a:t>английский</a:t>
          </a:r>
          <a:endParaRPr lang="en-US" sz="1400" kern="1200" dirty="0">
            <a:latin typeface="Constantia" panose="02030602050306030303" pitchFamily="18" charset="0"/>
          </a:endParaRPr>
        </a:p>
      </dsp:txBody>
      <dsp:txXfrm>
        <a:off x="7652875" y="3336605"/>
        <a:ext cx="1279198" cy="391716"/>
      </dsp:txXfrm>
    </dsp:sp>
    <dsp:sp modelId="{528AB4ED-6BA1-4221-B15D-ED0B861DCB82}">
      <dsp:nvSpPr>
        <dsp:cNvPr id="0" name=""/>
        <dsp:cNvSpPr/>
      </dsp:nvSpPr>
      <dsp:spPr>
        <a:xfrm rot="4090410">
          <a:off x="2085824" y="3364896"/>
          <a:ext cx="1525516" cy="35332"/>
        </a:xfrm>
        <a:custGeom>
          <a:avLst/>
          <a:gdLst/>
          <a:ahLst/>
          <a:cxnLst/>
          <a:rect l="0" t="0" r="0" b="0"/>
          <a:pathLst>
            <a:path>
              <a:moveTo>
                <a:pt x="0" y="17666"/>
              </a:moveTo>
              <a:lnTo>
                <a:pt x="1525516" y="17666"/>
              </a:lnTo>
            </a:path>
          </a:pathLst>
        </a:custGeom>
        <a:noFill/>
        <a:ln w="25400" cap="flat" cmpd="sng" algn="ctr">
          <a:solidFill>
            <a:srgbClr val="3C8C8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810444" y="3344424"/>
        <a:ext cx="76275" cy="76275"/>
      </dsp:txXfrm>
    </dsp:sp>
    <dsp:sp modelId="{E239F6F3-D650-467B-BBEA-CEC5FDE61055}">
      <dsp:nvSpPr>
        <dsp:cNvPr id="0" name=""/>
        <dsp:cNvSpPr/>
      </dsp:nvSpPr>
      <dsp:spPr>
        <a:xfrm>
          <a:off x="3132174" y="3571333"/>
          <a:ext cx="1850207" cy="1038615"/>
        </a:xfrm>
        <a:prstGeom prst="roundRect">
          <a:avLst>
            <a:gd name="adj" fmla="val 10000"/>
          </a:avLst>
        </a:prstGeom>
        <a:solidFill>
          <a:srgbClr val="3C8C84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latin typeface="Constantia" charset="0"/>
              <a:ea typeface="Constantia" charset="0"/>
              <a:cs typeface="Constantia" charset="0"/>
            </a:rPr>
            <a:t>Фундаментальная </a:t>
          </a:r>
          <a:r>
            <a:rPr lang="ru-RU" sz="1500" b="1" kern="1200" baseline="0" dirty="0" smtClean="0">
              <a:latin typeface="Constantia" charset="0"/>
              <a:ea typeface="Constantia" charset="0"/>
              <a:cs typeface="Constantia" charset="0"/>
            </a:rPr>
            <a:t>      </a:t>
          </a:r>
          <a:r>
            <a:rPr lang="ru-RU" sz="1500" b="1" kern="1200" dirty="0" smtClean="0">
              <a:latin typeface="Constantia" charset="0"/>
              <a:ea typeface="Constantia" charset="0"/>
              <a:cs typeface="Constantia" charset="0"/>
            </a:rPr>
            <a:t>и прикладная лингвистика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Constantia" charset="0"/>
              <a:ea typeface="Constantia" charset="0"/>
              <a:cs typeface="Constantia" charset="0"/>
            </a:rPr>
            <a:t>английский</a:t>
          </a:r>
          <a:endParaRPr lang="ru-RU" sz="1200" b="1" kern="1200" dirty="0">
            <a:solidFill>
              <a:schemeClr val="tx1">
                <a:lumMod val="85000"/>
                <a:lumOff val="15000"/>
              </a:schemeClr>
            </a:solidFill>
            <a:latin typeface="Constantia" charset="0"/>
            <a:ea typeface="Constantia" charset="0"/>
            <a:cs typeface="Constantia" charset="0"/>
          </a:endParaRPr>
        </a:p>
      </dsp:txBody>
      <dsp:txXfrm>
        <a:off x="3162594" y="3601753"/>
        <a:ext cx="1789367" cy="9777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9BE382-1DF6-402B-B070-8442E9A6CF4D}">
      <dsp:nvSpPr>
        <dsp:cNvPr id="0" name=""/>
        <dsp:cNvSpPr/>
      </dsp:nvSpPr>
      <dsp:spPr>
        <a:xfrm>
          <a:off x="2835008" y="58243"/>
          <a:ext cx="1350178" cy="872376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Constantia" charset="0"/>
              <a:ea typeface="Constantia" charset="0"/>
              <a:cs typeface="Constantia" charset="0"/>
            </a:rPr>
            <a:t>Английский</a:t>
          </a:r>
          <a:r>
            <a:rPr lang="ru-RU" sz="1500" kern="1200" dirty="0" smtClean="0"/>
            <a:t> </a:t>
          </a:r>
          <a:endParaRPr lang="ru-RU" sz="1500" kern="1200" dirty="0"/>
        </a:p>
      </dsp:txBody>
      <dsp:txXfrm>
        <a:off x="2877594" y="100829"/>
        <a:ext cx="1265006" cy="787204"/>
      </dsp:txXfrm>
    </dsp:sp>
    <dsp:sp modelId="{F08C6CAB-0319-40BD-BFC6-6B148197A1A3}">
      <dsp:nvSpPr>
        <dsp:cNvPr id="0" name=""/>
        <dsp:cNvSpPr/>
      </dsp:nvSpPr>
      <dsp:spPr>
        <a:xfrm>
          <a:off x="1785515" y="651841"/>
          <a:ext cx="4139801" cy="4139801"/>
        </a:xfrm>
        <a:custGeom>
          <a:avLst/>
          <a:gdLst/>
          <a:ahLst/>
          <a:cxnLst/>
          <a:rect l="0" t="0" r="0" b="0"/>
          <a:pathLst>
            <a:path>
              <a:moveTo>
                <a:pt x="2414555" y="28895"/>
              </a:moveTo>
              <a:arcTo wR="2069900" hR="2069900" stAng="16775091" swAng="2514416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F38CB0-7DF8-43D3-86EA-7A07EE194EEE}">
      <dsp:nvSpPr>
        <dsp:cNvPr id="0" name=""/>
        <dsp:cNvSpPr/>
      </dsp:nvSpPr>
      <dsp:spPr>
        <a:xfrm>
          <a:off x="4968057" y="1444805"/>
          <a:ext cx="1350178" cy="795725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Constantia" charset="0"/>
              <a:ea typeface="Constantia" charset="0"/>
              <a:cs typeface="Constantia" charset="0"/>
            </a:rPr>
            <a:t>Французский</a:t>
          </a:r>
          <a:endParaRPr lang="ru-RU" sz="1500" kern="1200" dirty="0">
            <a:solidFill>
              <a:schemeClr val="bg1"/>
            </a:solidFill>
            <a:latin typeface="Constantia" charset="0"/>
            <a:ea typeface="Constantia" charset="0"/>
            <a:cs typeface="Constantia" charset="0"/>
          </a:endParaRPr>
        </a:p>
      </dsp:txBody>
      <dsp:txXfrm>
        <a:off x="5006901" y="1483649"/>
        <a:ext cx="1272490" cy="718037"/>
      </dsp:txXfrm>
    </dsp:sp>
    <dsp:sp modelId="{26FC1A00-0F26-478A-A931-9EDDC285A765}">
      <dsp:nvSpPr>
        <dsp:cNvPr id="0" name=""/>
        <dsp:cNvSpPr/>
      </dsp:nvSpPr>
      <dsp:spPr>
        <a:xfrm>
          <a:off x="1608855" y="470144"/>
          <a:ext cx="4139801" cy="4139801"/>
        </a:xfrm>
        <a:custGeom>
          <a:avLst/>
          <a:gdLst/>
          <a:ahLst/>
          <a:cxnLst/>
          <a:rect l="0" t="0" r="0" b="0"/>
          <a:pathLst>
            <a:path>
              <a:moveTo>
                <a:pt x="4119310" y="1779367"/>
              </a:moveTo>
              <a:arcTo wR="2069900" hR="2069900" stAng="21115876" swAng="1489019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646567-EB05-43D3-B187-DA186EF95D65}">
      <dsp:nvSpPr>
        <dsp:cNvPr id="0" name=""/>
        <dsp:cNvSpPr/>
      </dsp:nvSpPr>
      <dsp:spPr>
        <a:xfrm>
          <a:off x="4839524" y="3145203"/>
          <a:ext cx="1350178" cy="808170"/>
        </a:xfrm>
        <a:prstGeom prst="roundRect">
          <a:avLst/>
        </a:prstGeom>
        <a:solidFill>
          <a:srgbClr val="EDB60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Constantia" charset="0"/>
              <a:ea typeface="Constantia" charset="0"/>
              <a:cs typeface="Constantia" charset="0"/>
            </a:rPr>
            <a:t>Итальянский</a:t>
          </a:r>
          <a:endParaRPr lang="ru-RU" sz="1500" kern="1200" dirty="0">
            <a:latin typeface="Constantia" charset="0"/>
            <a:ea typeface="Constantia" charset="0"/>
            <a:cs typeface="Constantia" charset="0"/>
          </a:endParaRPr>
        </a:p>
      </dsp:txBody>
      <dsp:txXfrm>
        <a:off x="4878976" y="3184655"/>
        <a:ext cx="1271274" cy="729266"/>
      </dsp:txXfrm>
    </dsp:sp>
    <dsp:sp modelId="{7335DBD9-C564-4291-B38B-E551F8B36B92}">
      <dsp:nvSpPr>
        <dsp:cNvPr id="0" name=""/>
        <dsp:cNvSpPr/>
      </dsp:nvSpPr>
      <dsp:spPr>
        <a:xfrm>
          <a:off x="1878988" y="297924"/>
          <a:ext cx="4139801" cy="4139801"/>
        </a:xfrm>
        <a:custGeom>
          <a:avLst/>
          <a:gdLst/>
          <a:ahLst/>
          <a:cxnLst/>
          <a:rect l="0" t="0" r="0" b="0"/>
          <a:pathLst>
            <a:path>
              <a:moveTo>
                <a:pt x="3391570" y="3662909"/>
              </a:moveTo>
              <a:arcTo wR="2069900" hR="2069900" stAng="3019114" swAng="1921624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F9590A-6C2D-4870-B998-0C356ADD6C0D}">
      <dsp:nvSpPr>
        <dsp:cNvPr id="0" name=""/>
        <dsp:cNvSpPr/>
      </dsp:nvSpPr>
      <dsp:spPr>
        <a:xfrm>
          <a:off x="2862870" y="4236127"/>
          <a:ext cx="1350178" cy="751915"/>
        </a:xfrm>
        <a:prstGeom prst="round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Constantia" charset="0"/>
              <a:ea typeface="Constantia" charset="0"/>
              <a:cs typeface="Constantia" charset="0"/>
            </a:rPr>
            <a:t>Немецкий</a:t>
          </a:r>
          <a:endParaRPr lang="ru-RU" sz="1500" kern="1200" dirty="0">
            <a:latin typeface="Constantia" charset="0"/>
            <a:ea typeface="Constantia" charset="0"/>
            <a:cs typeface="Constantia" charset="0"/>
          </a:endParaRPr>
        </a:p>
      </dsp:txBody>
      <dsp:txXfrm>
        <a:off x="2899575" y="4272832"/>
        <a:ext cx="1276768" cy="678505"/>
      </dsp:txXfrm>
    </dsp:sp>
    <dsp:sp modelId="{678BCA5C-F3F8-4290-B932-4880FF338237}">
      <dsp:nvSpPr>
        <dsp:cNvPr id="0" name=""/>
        <dsp:cNvSpPr/>
      </dsp:nvSpPr>
      <dsp:spPr>
        <a:xfrm>
          <a:off x="1263380" y="488586"/>
          <a:ext cx="4139801" cy="4139801"/>
        </a:xfrm>
        <a:custGeom>
          <a:avLst/>
          <a:gdLst/>
          <a:ahLst/>
          <a:cxnLst/>
          <a:rect l="0" t="0" r="0" b="0"/>
          <a:pathLst>
            <a:path>
              <a:moveTo>
                <a:pt x="1588026" y="4082929"/>
              </a:moveTo>
              <a:arcTo wR="2069900" hR="2069900" stAng="6207720" swAng="1944701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71FBEC-D79D-430C-8199-ED768C76562E}">
      <dsp:nvSpPr>
        <dsp:cNvPr id="0" name=""/>
        <dsp:cNvSpPr/>
      </dsp:nvSpPr>
      <dsp:spPr>
        <a:xfrm>
          <a:off x="847871" y="3159180"/>
          <a:ext cx="1350178" cy="831980"/>
        </a:xfrm>
        <a:prstGeom prst="roundRect">
          <a:avLst/>
        </a:prstGeom>
        <a:solidFill>
          <a:srgbClr val="FFE82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Constantia" charset="0"/>
              <a:ea typeface="Constantia" charset="0"/>
              <a:cs typeface="Constantia" charset="0"/>
            </a:rPr>
            <a:t>Испанский</a:t>
          </a:r>
          <a:endParaRPr lang="ru-RU" sz="1500" kern="1200" dirty="0">
            <a:solidFill>
              <a:schemeClr val="bg1"/>
            </a:solidFill>
            <a:latin typeface="Constantia" charset="0"/>
            <a:ea typeface="Constantia" charset="0"/>
            <a:cs typeface="Constantia" charset="0"/>
          </a:endParaRPr>
        </a:p>
      </dsp:txBody>
      <dsp:txXfrm>
        <a:off x="888485" y="3199794"/>
        <a:ext cx="1268950" cy="750752"/>
      </dsp:txXfrm>
    </dsp:sp>
    <dsp:sp modelId="{20B8567F-030F-49D7-8299-5A667FCE9F88}">
      <dsp:nvSpPr>
        <dsp:cNvPr id="0" name=""/>
        <dsp:cNvSpPr/>
      </dsp:nvSpPr>
      <dsp:spPr>
        <a:xfrm>
          <a:off x="1223764" y="404389"/>
          <a:ext cx="4139801" cy="4139801"/>
        </a:xfrm>
        <a:custGeom>
          <a:avLst/>
          <a:gdLst/>
          <a:ahLst/>
          <a:cxnLst/>
          <a:rect l="0" t="0" r="0" b="0"/>
          <a:pathLst>
            <a:path>
              <a:moveTo>
                <a:pt x="113521" y="2745970"/>
              </a:moveTo>
              <a:arcTo wR="2069900" hR="2069900" stAng="9656177" swAng="1533643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C41E46-2CA5-4CA1-A163-8E56BBE5B3F5}">
      <dsp:nvSpPr>
        <dsp:cNvPr id="0" name=""/>
        <dsp:cNvSpPr/>
      </dsp:nvSpPr>
      <dsp:spPr>
        <a:xfrm>
          <a:off x="661206" y="1444018"/>
          <a:ext cx="1350178" cy="786782"/>
        </a:xfrm>
        <a:prstGeom prst="roundRect">
          <a:avLst/>
        </a:prstGeom>
        <a:solidFill>
          <a:srgbClr val="EA61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Constantia" charset="0"/>
              <a:ea typeface="Constantia" charset="0"/>
              <a:cs typeface="Constantia" charset="0"/>
            </a:rPr>
            <a:t>Китайский</a:t>
          </a:r>
          <a:endParaRPr lang="ru-RU" sz="1500" kern="1200" dirty="0">
            <a:latin typeface="Constantia" charset="0"/>
            <a:ea typeface="Constantia" charset="0"/>
            <a:cs typeface="Constantia" charset="0"/>
          </a:endParaRPr>
        </a:p>
      </dsp:txBody>
      <dsp:txXfrm>
        <a:off x="699614" y="1482426"/>
        <a:ext cx="1273362" cy="709966"/>
      </dsp:txXfrm>
    </dsp:sp>
    <dsp:sp modelId="{AD541DF2-6060-4AB1-9F44-11E86ACA5C5E}">
      <dsp:nvSpPr>
        <dsp:cNvPr id="0" name=""/>
        <dsp:cNvSpPr/>
      </dsp:nvSpPr>
      <dsp:spPr>
        <a:xfrm>
          <a:off x="1192575" y="497555"/>
          <a:ext cx="4139801" cy="4139801"/>
        </a:xfrm>
        <a:custGeom>
          <a:avLst/>
          <a:gdLst/>
          <a:ahLst/>
          <a:cxnLst/>
          <a:rect l="0" t="0" r="0" b="0"/>
          <a:pathLst>
            <a:path>
              <a:moveTo>
                <a:pt x="340090" y="933131"/>
              </a:moveTo>
              <a:arcTo wR="2069900" hR="2069900" stAng="12798689" swAng="2659787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77241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78914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7414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6485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2928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07163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60213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09597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38761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61651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73080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5935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28441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c8d0b7f6e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c8d0b7f6e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30535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6783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111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75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c8d0b7f6e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c8d0b7f6e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8446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c8d0b7f6e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c8d0b7f6e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8452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8974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8138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7619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-688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574900" y="-150"/>
            <a:ext cx="185400" cy="51435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-688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574900" y="-150"/>
            <a:ext cx="185400" cy="51435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8133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flipH="1">
            <a:off x="-7125" y="0"/>
            <a:ext cx="2592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2585478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77100" y="284200"/>
            <a:ext cx="2024100" cy="367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77100" y="3983050"/>
            <a:ext cx="2024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Georgia"/>
              <a:buNone/>
              <a:defRPr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3741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 flipH="1">
            <a:off x="4568412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646550" y="1989500"/>
            <a:ext cx="3246900" cy="21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eorgia"/>
              <a:buNone/>
              <a:defRPr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  <p:sp>
        <p:nvSpPr>
          <p:cNvPr id="23" name="Google Shape;23;p4"/>
          <p:cNvSpPr/>
          <p:nvPr/>
        </p:nvSpPr>
        <p:spPr>
          <a:xfrm flipH="1">
            <a:off x="4455300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2"/>
          </p:nvPr>
        </p:nvSpPr>
        <p:spPr>
          <a:xfrm>
            <a:off x="5130225" y="1016000"/>
            <a:ext cx="34707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800"/>
              <a:buAutoNum type="arabicPeriod"/>
              <a:defRPr sz="1800"/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SzPts val="1400"/>
              <a:buAutoNum type="alphaLcPeriod"/>
              <a:defRPr>
                <a:solidFill>
                  <a:srgbClr val="999999"/>
                </a:solidFill>
              </a:defRPr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SzPts val="1400"/>
              <a:buAutoNum type="romanLcPeriod"/>
              <a:defRPr>
                <a:solidFill>
                  <a:srgbClr val="999999"/>
                </a:solidFill>
              </a:defRPr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SzPts val="1400"/>
              <a:buAutoNum type="arabicPeriod"/>
              <a:defRPr>
                <a:solidFill>
                  <a:srgbClr val="999999"/>
                </a:solidFill>
              </a:defRPr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AutoNum type="alphaLcPeriod"/>
              <a:defRPr>
                <a:solidFill>
                  <a:srgbClr val="999999"/>
                </a:solidFill>
              </a:defRPr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AutoNum type="romanLcPeriod"/>
              <a:defRPr>
                <a:solidFill>
                  <a:srgbClr val="999999"/>
                </a:solidFill>
              </a:defRPr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AutoNum type="arabicPeriod"/>
              <a:defRPr>
                <a:solidFill>
                  <a:srgbClr val="999999"/>
                </a:solidFill>
              </a:defRPr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AutoNum type="alphaLcPeriod"/>
              <a:defRPr>
                <a:solidFill>
                  <a:srgbClr val="999999"/>
                </a:solidFill>
              </a:defRPr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Clr>
                <a:srgbClr val="999999"/>
              </a:buClr>
              <a:buSzPts val="1400"/>
              <a:buAutoNum type="romanLcPeriod"/>
              <a:defRPr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646573" y="1016000"/>
            <a:ext cx="3246900" cy="9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3540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7636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with intro text">
  <p:cSld name="Title + 1 column with intro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7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▪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3090625" y="2004313"/>
            <a:ext cx="5596200" cy="25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8764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left">
  <p:cSld name="Title + 1 column lef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/>
          <p:nvPr/>
        </p:nvSpPr>
        <p:spPr>
          <a:xfrm flipH="1">
            <a:off x="-7125" y="0"/>
            <a:ext cx="2592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5" name="Google Shape;55;p9"/>
          <p:cNvSpPr/>
          <p:nvPr/>
        </p:nvSpPr>
        <p:spPr>
          <a:xfrm>
            <a:off x="2585478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136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>
          <a:xfrm>
            <a:off x="234450" y="2004325"/>
            <a:ext cx="2046300" cy="25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▪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5364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half">
  <p:cSld name="Title + 1 column half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/>
          <p:nvPr/>
        </p:nvSpPr>
        <p:spPr>
          <a:xfrm flipH="1">
            <a:off x="-688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1" name="Google Shape;61;p10"/>
          <p:cNvSpPr/>
          <p:nvPr/>
        </p:nvSpPr>
        <p:spPr>
          <a:xfrm>
            <a:off x="4574903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511425" y="575500"/>
            <a:ext cx="3517200" cy="97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511425" y="1598600"/>
            <a:ext cx="3517200" cy="29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▪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0122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3062200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2"/>
          </p:nvPr>
        </p:nvSpPr>
        <p:spPr>
          <a:xfrm>
            <a:off x="5956701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817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2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>
            <a:off x="3069325" y="575500"/>
            <a:ext cx="17898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 rtl="0">
              <a:spcBef>
                <a:spcPts val="600"/>
              </a:spcBef>
              <a:spcAft>
                <a:spcPts val="0"/>
              </a:spcAft>
              <a:buSzPts val="900"/>
              <a:buChar char="▪"/>
              <a:defRPr sz="900"/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2"/>
          </p:nvPr>
        </p:nvSpPr>
        <p:spPr>
          <a:xfrm>
            <a:off x="4951006" y="575500"/>
            <a:ext cx="17898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 rtl="0">
              <a:spcBef>
                <a:spcPts val="600"/>
              </a:spcBef>
              <a:spcAft>
                <a:spcPts val="0"/>
              </a:spcAft>
              <a:buSzPts val="900"/>
              <a:buChar char="▪"/>
              <a:defRPr sz="900"/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3"/>
          </p:nvPr>
        </p:nvSpPr>
        <p:spPr>
          <a:xfrm>
            <a:off x="6832686" y="575500"/>
            <a:ext cx="17898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 rtl="0">
              <a:spcBef>
                <a:spcPts val="600"/>
              </a:spcBef>
              <a:spcAft>
                <a:spcPts val="0"/>
              </a:spcAft>
              <a:buSzPts val="900"/>
              <a:buChar char="▪"/>
              <a:defRPr sz="900"/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5046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3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4420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flipH="1">
            <a:off x="-7125" y="0"/>
            <a:ext cx="2592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2585478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77100" y="284200"/>
            <a:ext cx="2024100" cy="367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77100" y="3983050"/>
            <a:ext cx="2024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Georgia"/>
              <a:buNone/>
              <a:defRPr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0494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left">
  <p:cSld name="TITLE_AND_BODY_1_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/>
          <p:nvPr/>
        </p:nvSpPr>
        <p:spPr>
          <a:xfrm flipH="1">
            <a:off x="-7125" y="0"/>
            <a:ext cx="2592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9"/>
          <p:cNvSpPr/>
          <p:nvPr/>
        </p:nvSpPr>
        <p:spPr>
          <a:xfrm>
            <a:off x="2585478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136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>
          <a:xfrm>
            <a:off x="234450" y="2004325"/>
            <a:ext cx="2046300" cy="25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▪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half">
  <p:cSld name="TITLE_AND_BODY_1_1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/>
          <p:nvPr/>
        </p:nvSpPr>
        <p:spPr>
          <a:xfrm flipH="1">
            <a:off x="-688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0"/>
          <p:cNvSpPr/>
          <p:nvPr/>
        </p:nvSpPr>
        <p:spPr>
          <a:xfrm>
            <a:off x="4574903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511425" y="575500"/>
            <a:ext cx="3517200" cy="97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511425" y="1598600"/>
            <a:ext cx="3517200" cy="29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▪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3062200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2"/>
          </p:nvPr>
        </p:nvSpPr>
        <p:spPr>
          <a:xfrm>
            <a:off x="5956701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2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>
            <a:off x="3069325" y="575500"/>
            <a:ext cx="17898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 rtl="0">
              <a:spcBef>
                <a:spcPts val="600"/>
              </a:spcBef>
              <a:spcAft>
                <a:spcPts val="0"/>
              </a:spcAft>
              <a:buSzPts val="900"/>
              <a:buChar char="▪"/>
              <a:defRPr sz="900"/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2"/>
          </p:nvPr>
        </p:nvSpPr>
        <p:spPr>
          <a:xfrm>
            <a:off x="4951006" y="575500"/>
            <a:ext cx="17898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 rtl="0">
              <a:spcBef>
                <a:spcPts val="600"/>
              </a:spcBef>
              <a:spcAft>
                <a:spcPts val="0"/>
              </a:spcAft>
              <a:buSzPts val="900"/>
              <a:buChar char="▪"/>
              <a:defRPr sz="900"/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3"/>
          </p:nvPr>
        </p:nvSpPr>
        <p:spPr>
          <a:xfrm>
            <a:off x="6832686" y="575500"/>
            <a:ext cx="17898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 rtl="0">
              <a:spcBef>
                <a:spcPts val="600"/>
              </a:spcBef>
              <a:spcAft>
                <a:spcPts val="0"/>
              </a:spcAft>
              <a:buSzPts val="900"/>
              <a:buChar char="▪"/>
              <a:defRPr sz="900"/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3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6703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703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94744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gph.vsu.ru/ru/abitur/sum-school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bitur.vsu.ru/" TargetMode="Externa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8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106" y="0"/>
            <a:ext cx="7699281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66" y="226032"/>
            <a:ext cx="739648" cy="793889"/>
          </a:xfrm>
          <a:prstGeom prst="rect">
            <a:avLst/>
          </a:prstGeom>
        </p:spPr>
      </p:pic>
      <p:sp>
        <p:nvSpPr>
          <p:cNvPr id="5" name="Google Shape;124;p24"/>
          <p:cNvSpPr/>
          <p:nvPr/>
        </p:nvSpPr>
        <p:spPr>
          <a:xfrm rot="5400000">
            <a:off x="2240998" y="1733085"/>
            <a:ext cx="1999813" cy="4229782"/>
          </a:xfrm>
          <a:prstGeom prst="rect">
            <a:avLst/>
          </a:prstGeom>
          <a:solidFill>
            <a:srgbClr val="2A5D56">
              <a:alpha val="54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91;p15"/>
          <p:cNvSpPr txBox="1">
            <a:spLocks noGrp="1"/>
          </p:cNvSpPr>
          <p:nvPr>
            <p:ph type="ctrTitle"/>
          </p:nvPr>
        </p:nvSpPr>
        <p:spPr>
          <a:xfrm>
            <a:off x="1428106" y="2938409"/>
            <a:ext cx="3739794" cy="1787704"/>
          </a:xfrm>
          <a:prstGeom prst="rect">
            <a:avLst/>
          </a:prstGeom>
          <a:effectLst>
            <a:glow rad="228600">
              <a:schemeClr val="accent2">
                <a:satMod val="175000"/>
                <a:alpha val="64000"/>
              </a:schemeClr>
            </a:glo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chemeClr val="bg1"/>
                </a:solidFill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Constantia" charset="0"/>
                <a:ea typeface="Constantia" charset="0"/>
                <a:cs typeface="Constantia" charset="0"/>
              </a:rPr>
            </a:br>
            <a:r>
              <a:rPr lang="ru-RU" sz="2000" dirty="0" smtClean="0">
                <a:solidFill>
                  <a:srgbClr val="FF6A00"/>
                </a:solidFill>
                <a:latin typeface="Constantia" charset="0"/>
                <a:ea typeface="Constantia" charset="0"/>
                <a:cs typeface="Constantia" charset="0"/>
              </a:rPr>
              <a:t>ФАКУЛЬТЕТ                    </a:t>
            </a:r>
            <a:br>
              <a:rPr lang="ru-RU" sz="2000" dirty="0" smtClean="0">
                <a:solidFill>
                  <a:srgbClr val="FF6A00"/>
                </a:solidFill>
                <a:latin typeface="Constantia" charset="0"/>
                <a:ea typeface="Constantia" charset="0"/>
                <a:cs typeface="Constantia" charset="0"/>
              </a:rPr>
            </a:br>
            <a:r>
              <a:rPr lang="ru-RU" sz="2000" dirty="0" smtClean="0">
                <a:solidFill>
                  <a:srgbClr val="FF6A00"/>
                </a:solidFill>
                <a:latin typeface="Constantia" charset="0"/>
                <a:ea typeface="Constantia" charset="0"/>
                <a:cs typeface="Constantia" charset="0"/>
              </a:rPr>
              <a:t>РОМАНО-ГЕРМАНСКОЙ ФИЛОЛОГИИ</a:t>
            </a:r>
            <a:br>
              <a:rPr lang="ru-RU" sz="2000" dirty="0" smtClean="0">
                <a:solidFill>
                  <a:srgbClr val="FF6A00"/>
                </a:solidFill>
                <a:latin typeface="Constantia" charset="0"/>
                <a:ea typeface="Constantia" charset="0"/>
                <a:cs typeface="Constantia" charset="0"/>
              </a:rPr>
            </a:br>
            <a:endParaRPr sz="2000" dirty="0">
              <a:solidFill>
                <a:srgbClr val="FF6A00"/>
              </a:solidFill>
              <a:latin typeface="Constantia" charset="0"/>
              <a:ea typeface="Constantia" charset="0"/>
              <a:cs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4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120575748"/>
              </p:ext>
            </p:extLst>
          </p:nvPr>
        </p:nvGraphicFramePr>
        <p:xfrm>
          <a:off x="0" y="-154112"/>
          <a:ext cx="9095210" cy="5297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257027" y="87577"/>
            <a:ext cx="2581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onstantia" charset="0"/>
                <a:ea typeface="Constantia" charset="0"/>
                <a:cs typeface="Constantia" charset="0"/>
              </a:rPr>
              <a:t>Направления подготовки</a:t>
            </a:r>
            <a:endParaRPr lang="en-US" sz="1600" dirty="0">
              <a:latin typeface="Constantia" charset="0"/>
              <a:ea typeface="Constantia" charset="0"/>
              <a:cs typeface="Constanti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24743" y="3976512"/>
            <a:ext cx="1132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Constantia" charset="0"/>
                <a:ea typeface="Constantia" charset="0"/>
                <a:cs typeface="Constantia" charset="0"/>
              </a:rPr>
              <a:t>Профили</a:t>
            </a:r>
            <a:r>
              <a:rPr lang="ru-RU" sz="1800" dirty="0" smtClean="0">
                <a:latin typeface="Constantia" charset="0"/>
                <a:ea typeface="Constantia" charset="0"/>
                <a:cs typeface="Constantia" charset="0"/>
              </a:rPr>
              <a:t> </a:t>
            </a:r>
            <a:endParaRPr lang="en-US" sz="1800" dirty="0">
              <a:latin typeface="Constantia" charset="0"/>
              <a:ea typeface="Constantia" charset="0"/>
              <a:cs typeface="Constantia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195" y="3215811"/>
            <a:ext cx="2462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Constantia" charset="0"/>
                <a:ea typeface="Constantia" charset="0"/>
                <a:cs typeface="Constantia" charset="0"/>
              </a:rPr>
              <a:t>Уровень образования</a:t>
            </a:r>
            <a:endParaRPr lang="en-US" sz="1800" dirty="0">
              <a:solidFill>
                <a:schemeClr val="bg1"/>
              </a:solidFill>
              <a:latin typeface="Constantia" charset="0"/>
              <a:ea typeface="Constantia" charset="0"/>
              <a:cs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34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415394594"/>
              </p:ext>
            </p:extLst>
          </p:nvPr>
        </p:nvGraphicFramePr>
        <p:xfrm>
          <a:off x="0" y="-154112"/>
          <a:ext cx="9095210" cy="5297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671399" y="696718"/>
            <a:ext cx="2581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onstantia" charset="0"/>
                <a:ea typeface="Constantia" charset="0"/>
                <a:cs typeface="Constantia" charset="0"/>
              </a:rPr>
              <a:t>Направления подготовки</a:t>
            </a:r>
            <a:endParaRPr lang="en-US" sz="1600" dirty="0">
              <a:latin typeface="Constantia" charset="0"/>
              <a:ea typeface="Constantia" charset="0"/>
              <a:cs typeface="Constanti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34866" y="94876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onstantia" charset="0"/>
                <a:ea typeface="Constantia" charset="0"/>
                <a:cs typeface="Constantia" charset="0"/>
              </a:rPr>
              <a:t>Профили</a:t>
            </a:r>
            <a:r>
              <a:rPr lang="ru-RU" sz="1800" dirty="0" smtClean="0">
                <a:latin typeface="Constantia" charset="0"/>
                <a:ea typeface="Constantia" charset="0"/>
                <a:cs typeface="Constantia" charset="0"/>
              </a:rPr>
              <a:t> </a:t>
            </a:r>
            <a:endParaRPr lang="en-US" sz="1800" dirty="0">
              <a:latin typeface="Constantia" charset="0"/>
              <a:ea typeface="Constantia" charset="0"/>
              <a:cs typeface="Constantia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461" y="3217063"/>
            <a:ext cx="2462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Constantia" charset="0"/>
                <a:ea typeface="Constantia" charset="0"/>
                <a:cs typeface="Constantia" charset="0"/>
              </a:rPr>
              <a:t>Уровень образования</a:t>
            </a:r>
            <a:endParaRPr lang="en-US" sz="1800" dirty="0">
              <a:solidFill>
                <a:schemeClr val="bg1"/>
              </a:solidFill>
              <a:latin typeface="Constantia" charset="0"/>
              <a:ea typeface="Constantia" charset="0"/>
              <a:cs typeface="Constanti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55385" y="4055466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onstantia" charset="0"/>
                <a:ea typeface="Constantia" charset="0"/>
                <a:cs typeface="Constantia" charset="0"/>
              </a:rPr>
              <a:t>Языки</a:t>
            </a:r>
            <a:endParaRPr lang="en-US" sz="1600" dirty="0">
              <a:latin typeface="Constantia" charset="0"/>
              <a:ea typeface="Constantia" charset="0"/>
              <a:cs typeface="Constanti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40686" y="421970"/>
            <a:ext cx="1226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525"/>
            <a:r>
              <a:rPr lang="ru-RU" dirty="0" smtClean="0">
                <a:solidFill>
                  <a:schemeClr val="bg1"/>
                </a:solidFill>
                <a:latin typeface="Constantia" charset="0"/>
                <a:ea typeface="Constantia" charset="0"/>
                <a:cs typeface="Constantia" charset="0"/>
              </a:rPr>
              <a:t>английский</a:t>
            </a:r>
            <a:endParaRPr lang="en-US" dirty="0">
              <a:solidFill>
                <a:schemeClr val="bg1"/>
              </a:solidFill>
              <a:latin typeface="Constantia" charset="0"/>
              <a:ea typeface="Constantia" charset="0"/>
              <a:cs typeface="Constanti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40686" y="857223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onstantia" charset="0"/>
                <a:ea typeface="Constantia" charset="0"/>
                <a:cs typeface="Constantia" charset="0"/>
              </a:rPr>
              <a:t>   </a:t>
            </a:r>
            <a:r>
              <a:rPr lang="ru-RU" dirty="0" smtClean="0">
                <a:solidFill>
                  <a:schemeClr val="bg1"/>
                </a:solidFill>
                <a:latin typeface="Constantia" charset="0"/>
                <a:ea typeface="Constantia" charset="0"/>
                <a:cs typeface="Constantia" charset="0"/>
              </a:rPr>
              <a:t>немецкий</a:t>
            </a:r>
            <a:endParaRPr lang="en-US" dirty="0">
              <a:solidFill>
                <a:schemeClr val="bg1"/>
              </a:solidFill>
              <a:latin typeface="Constantia" charset="0"/>
              <a:ea typeface="Constantia" charset="0"/>
              <a:cs typeface="Constanti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70239" y="1330024"/>
            <a:ext cx="1160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onstantia" charset="0"/>
                <a:ea typeface="Constantia" charset="0"/>
                <a:cs typeface="Constantia" charset="0"/>
              </a:rPr>
              <a:t>  </a:t>
            </a:r>
            <a:r>
              <a:rPr lang="ru-RU" dirty="0" smtClean="0">
                <a:solidFill>
                  <a:schemeClr val="bg1"/>
                </a:solidFill>
                <a:latin typeface="Constantia" charset="0"/>
                <a:ea typeface="Constantia" charset="0"/>
                <a:cs typeface="Constantia" charset="0"/>
              </a:rPr>
              <a:t>испанский</a:t>
            </a:r>
            <a:endParaRPr lang="en-US" dirty="0">
              <a:solidFill>
                <a:schemeClr val="bg1"/>
              </a:solidFill>
              <a:latin typeface="Constantia" charset="0"/>
              <a:ea typeface="Constantia" charset="0"/>
              <a:cs typeface="Constantia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59018" y="1968359"/>
            <a:ext cx="123303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latin typeface="Constantia" charset="0"/>
                <a:ea typeface="Constantia" charset="0"/>
                <a:cs typeface="Constantia" charset="0"/>
              </a:rPr>
              <a:t> </a:t>
            </a:r>
            <a:r>
              <a:rPr lang="ru-RU" sz="1300" dirty="0" smtClean="0">
                <a:solidFill>
                  <a:schemeClr val="bg1"/>
                </a:solidFill>
                <a:latin typeface="Constantia" charset="0"/>
                <a:ea typeface="Constantia" charset="0"/>
                <a:cs typeface="Constantia" charset="0"/>
              </a:rPr>
              <a:t>французский</a:t>
            </a:r>
            <a:endParaRPr lang="en-US" sz="1300" dirty="0">
              <a:solidFill>
                <a:schemeClr val="bg1"/>
              </a:solidFill>
              <a:latin typeface="Constantia" charset="0"/>
              <a:ea typeface="Constantia" charset="0"/>
              <a:cs typeface="Constantia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16725" y="2430120"/>
            <a:ext cx="1172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onstantia" charset="0"/>
                <a:ea typeface="Constantia" charset="0"/>
                <a:cs typeface="Constantia" charset="0"/>
              </a:rPr>
              <a:t>английский</a:t>
            </a:r>
            <a:endParaRPr lang="en-US" dirty="0">
              <a:solidFill>
                <a:schemeClr val="bg1"/>
              </a:solidFill>
              <a:latin typeface="Constantia" charset="0"/>
              <a:ea typeface="Constantia" charset="0"/>
              <a:cs typeface="Constantia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70239" y="4206208"/>
            <a:ext cx="129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nstantia" charset="0"/>
                <a:ea typeface="Constantia" charset="0"/>
                <a:cs typeface="Constantia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Constantia" charset="0"/>
                <a:ea typeface="Constantia" charset="0"/>
                <a:cs typeface="Constantia" charset="0"/>
              </a:rPr>
              <a:t>немецкий, английский</a:t>
            </a:r>
            <a:endParaRPr lang="en-US" dirty="0">
              <a:solidFill>
                <a:schemeClr val="bg1"/>
              </a:solidFill>
              <a:latin typeface="Constantia" charset="0"/>
              <a:ea typeface="Constantia" charset="0"/>
              <a:cs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36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87676" y="575500"/>
            <a:ext cx="2208944" cy="39810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ru-RU" sz="2000" dirty="0" smtClean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2000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sz="2000" dirty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2000" dirty="0">
                <a:latin typeface="Constantia" charset="0"/>
                <a:ea typeface="Constantia" charset="0"/>
                <a:cs typeface="Constantia" charset="0"/>
              </a:rPr>
            </a:br>
            <a:r>
              <a:rPr lang="ru-RU" sz="2000" b="1" dirty="0" smtClean="0">
                <a:latin typeface="Constantia" charset="0"/>
                <a:ea typeface="Constantia" charset="0"/>
                <a:cs typeface="Constantia" charset="0"/>
              </a:rPr>
              <a:t>Два</a:t>
            </a:r>
            <a:br>
              <a:rPr lang="ru-RU" sz="2000" b="1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sz="2000" b="1" dirty="0" smtClean="0">
                <a:latin typeface="Constantia" charset="0"/>
                <a:ea typeface="Constantia" charset="0"/>
                <a:cs typeface="Constantia" charset="0"/>
              </a:rPr>
              <a:t>обязательных иностранных языка</a:t>
            </a:r>
            <a:br>
              <a:rPr lang="ru-RU" sz="2000" b="1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sz="2000" b="1" dirty="0" smtClean="0">
                <a:latin typeface="Constantia" charset="0"/>
                <a:ea typeface="Constantia" charset="0"/>
                <a:cs typeface="Constantia" charset="0"/>
              </a:rPr>
              <a:t>в различных комбинациях</a:t>
            </a:r>
            <a:endParaRPr lang="ru-RU" sz="2000" b="1" dirty="0">
              <a:latin typeface="Constantia" charset="0"/>
              <a:ea typeface="Constantia" charset="0"/>
              <a:cs typeface="Constantia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>
          <a:xfrm>
            <a:off x="8595300" y="4749851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1969443"/>
              </p:ext>
            </p:extLst>
          </p:nvPr>
        </p:nvGraphicFramePr>
        <p:xfrm>
          <a:off x="2636196" y="123290"/>
          <a:ext cx="6631094" cy="5020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8675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5D56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464002869"/>
              </p:ext>
            </p:extLst>
          </p:nvPr>
        </p:nvGraphicFramePr>
        <p:xfrm>
          <a:off x="-51372" y="143838"/>
          <a:ext cx="9082355" cy="4698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05484" y="3246633"/>
            <a:ext cx="2204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Constantia" charset="0"/>
                <a:ea typeface="Constantia" charset="0"/>
                <a:cs typeface="Constantia" charset="0"/>
              </a:rPr>
              <a:t>Уровень образования</a:t>
            </a:r>
            <a:endParaRPr lang="en-US" sz="1600" dirty="0">
              <a:solidFill>
                <a:schemeClr val="bg1"/>
              </a:solidFill>
              <a:latin typeface="Constantia" charset="0"/>
              <a:ea typeface="Constantia" charset="0"/>
              <a:cs typeface="Constanti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99227" y="893851"/>
            <a:ext cx="2573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onstantia" charset="0"/>
                <a:ea typeface="Constantia" charset="0"/>
                <a:cs typeface="Constantia" charset="0"/>
              </a:rPr>
              <a:t>Направление подготовки</a:t>
            </a:r>
            <a:endParaRPr lang="en-US" sz="1600" dirty="0">
              <a:latin typeface="Constantia" charset="0"/>
              <a:ea typeface="Constantia" charset="0"/>
              <a:cs typeface="Constanti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12459" y="4838996"/>
            <a:ext cx="715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onstantia" charset="0"/>
                <a:ea typeface="Constantia" charset="0"/>
                <a:cs typeface="Constantia" charset="0"/>
              </a:rPr>
              <a:t>Я</a:t>
            </a:r>
            <a:r>
              <a:rPr lang="ru-RU" dirty="0" smtClean="0">
                <a:latin typeface="Constantia" charset="0"/>
                <a:ea typeface="Constantia" charset="0"/>
                <a:cs typeface="Constantia" charset="0"/>
              </a:rPr>
              <a:t>зыки</a:t>
            </a:r>
            <a:endParaRPr lang="en-US" dirty="0">
              <a:latin typeface="Constantia" charset="0"/>
              <a:ea typeface="Constantia" charset="0"/>
              <a:cs typeface="Constanti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840476"/>
            <a:ext cx="2791837" cy="3705321"/>
          </a:xfrm>
        </p:spPr>
        <p:txBody>
          <a:bodyPr/>
          <a:lstStyle/>
          <a:p>
            <a:r>
              <a:rPr lang="ru-RU" dirty="0" smtClean="0">
                <a:latin typeface="Constantia" panose="02030602050306030303" pitchFamily="18" charset="0"/>
              </a:rPr>
              <a:t>Специалитет </a:t>
            </a:r>
            <a:br>
              <a:rPr lang="ru-RU" dirty="0" smtClean="0">
                <a:latin typeface="Constantia" panose="02030602050306030303" pitchFamily="18" charset="0"/>
              </a:rPr>
            </a:br>
            <a:r>
              <a:rPr lang="ru-RU" dirty="0" smtClean="0">
                <a:latin typeface="Constantia" panose="02030602050306030303" pitchFamily="18" charset="0"/>
              </a:rPr>
              <a:t>«Перевод и переводоведение»</a:t>
            </a:r>
            <a:endParaRPr lang="ru-RU" dirty="0">
              <a:latin typeface="Constantia" panose="02030602050306030303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14</a:t>
            </a:fld>
            <a:endParaRPr lang="en"/>
          </a:p>
        </p:txBody>
      </p:sp>
      <p:sp>
        <p:nvSpPr>
          <p:cNvPr id="6" name="Прямоугольник 5"/>
          <p:cNvSpPr/>
          <p:nvPr/>
        </p:nvSpPr>
        <p:spPr>
          <a:xfrm>
            <a:off x="3405076" y="619185"/>
            <a:ext cx="56906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2400" dirty="0" smtClean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английский + китайский</a:t>
            </a:r>
            <a:endParaRPr lang="ru-RU" sz="2400" dirty="0"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2400" dirty="0" smtClean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английский + </a:t>
            </a:r>
            <a:r>
              <a:rPr lang="ru-RU" sz="24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испанский </a:t>
            </a:r>
          </a:p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2400" dirty="0" smtClean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английский + немецкий</a:t>
            </a:r>
          </a:p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2400" dirty="0" smtClean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английский + </a:t>
            </a:r>
            <a:r>
              <a:rPr lang="ru-RU" sz="24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французский </a:t>
            </a:r>
            <a:endParaRPr lang="ru-RU" sz="2400" dirty="0" smtClean="0"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2400" dirty="0" smtClean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немецкий + </a:t>
            </a:r>
            <a:r>
              <a:rPr lang="ru-RU" sz="24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английский </a:t>
            </a:r>
            <a:endParaRPr lang="ru-RU" sz="2400" dirty="0" smtClean="0"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2400" dirty="0" smtClean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французский + </a:t>
            </a:r>
            <a:r>
              <a:rPr lang="ru-RU" sz="24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английский </a:t>
            </a:r>
            <a:endParaRPr lang="ru-RU" sz="2400" dirty="0" smtClean="0"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2400" dirty="0" smtClean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итальянский + английский</a:t>
            </a:r>
          </a:p>
          <a:p>
            <a:pPr algn="just">
              <a:lnSpc>
                <a:spcPct val="150000"/>
              </a:lnSpc>
            </a:pPr>
            <a:endParaRPr lang="ru-RU" sz="2400" dirty="0"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155" y="2278500"/>
            <a:ext cx="318568" cy="4868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32" y="2299411"/>
            <a:ext cx="365792" cy="4450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423" y="2332607"/>
            <a:ext cx="432854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30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32052721"/>
              </p:ext>
            </p:extLst>
          </p:nvPr>
        </p:nvGraphicFramePr>
        <p:xfrm>
          <a:off x="71919" y="174661"/>
          <a:ext cx="8959066" cy="4893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1919" y="2835667"/>
            <a:ext cx="2462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Constantia" charset="0"/>
                <a:ea typeface="Constantia" charset="0"/>
                <a:cs typeface="Constantia" charset="0"/>
              </a:rPr>
              <a:t>Уровень образования</a:t>
            </a:r>
            <a:endParaRPr lang="en-US" sz="1800" dirty="0">
              <a:solidFill>
                <a:schemeClr val="bg1"/>
              </a:solidFill>
              <a:latin typeface="Constantia" charset="0"/>
              <a:ea typeface="Constantia" charset="0"/>
              <a:cs typeface="Constanti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60874" y="174661"/>
            <a:ext cx="2581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onstantia" charset="0"/>
                <a:ea typeface="Constantia" charset="0"/>
                <a:cs typeface="Constantia" charset="0"/>
              </a:rPr>
              <a:t>Направления подготовки</a:t>
            </a:r>
            <a:endParaRPr lang="en-US" sz="1600" dirty="0">
              <a:latin typeface="Constantia" charset="0"/>
              <a:ea typeface="Constantia" charset="0"/>
              <a:cs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81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5D56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1"/>
          <p:cNvSpPr txBox="1">
            <a:spLocks noGrp="1"/>
          </p:cNvSpPr>
          <p:nvPr>
            <p:ph type="ctrTitle" idx="4294967295"/>
          </p:nvPr>
        </p:nvSpPr>
        <p:spPr>
          <a:xfrm>
            <a:off x="107004" y="3190673"/>
            <a:ext cx="2266545" cy="14737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latin typeface="Constantia" charset="0"/>
                <a:ea typeface="Constantia" charset="0"/>
                <a:cs typeface="Constantia" charset="0"/>
              </a:rPr>
              <a:t>Вручение </a:t>
            </a:r>
            <a:br>
              <a:rPr lang="ru-RU" sz="2800" b="1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sz="2800" b="1" dirty="0" smtClean="0">
                <a:latin typeface="Constantia" charset="0"/>
                <a:ea typeface="Constantia" charset="0"/>
                <a:cs typeface="Constantia" charset="0"/>
              </a:rPr>
              <a:t>дипломов</a:t>
            </a:r>
            <a:endParaRPr sz="2800" b="1" dirty="0">
              <a:latin typeface="Constantia" charset="0"/>
              <a:ea typeface="Constantia" charset="0"/>
              <a:cs typeface="Constantia" charset="0"/>
            </a:endParaRPr>
          </a:p>
        </p:txBody>
      </p:sp>
      <p:sp>
        <p:nvSpPr>
          <p:cNvPr id="331" name="Google Shape;331;p31"/>
          <p:cNvSpPr txBox="1">
            <a:spLocks noGrp="1"/>
          </p:cNvSpPr>
          <p:nvPr>
            <p:ph type="subTitle" idx="4294967295"/>
          </p:nvPr>
        </p:nvSpPr>
        <p:spPr>
          <a:xfrm>
            <a:off x="685800" y="400693"/>
            <a:ext cx="7772400" cy="9867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4000" dirty="0" smtClean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endParaRPr sz="4000" dirty="0">
              <a:solidFill>
                <a:srgbClr val="FFFFFF"/>
              </a:solidFill>
              <a:latin typeface="Constantia" charset="0"/>
              <a:ea typeface="Constantia" charset="0"/>
              <a:cs typeface="Constantia" charset="0"/>
            </a:endParaRPr>
          </a:p>
        </p:txBody>
      </p:sp>
      <p:sp>
        <p:nvSpPr>
          <p:cNvPr id="332" name="Google Shape;332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16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428" y="0"/>
            <a:ext cx="6874572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7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36" y="0"/>
            <a:ext cx="8005864" cy="510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4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 txBox="1">
            <a:spLocks noGrp="1"/>
          </p:cNvSpPr>
          <p:nvPr>
            <p:ph type="title"/>
          </p:nvPr>
        </p:nvSpPr>
        <p:spPr>
          <a:xfrm>
            <a:off x="5313934" y="3122579"/>
            <a:ext cx="3517200" cy="129060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bg1"/>
                </a:solidFill>
                <a:latin typeface="Constantia" charset="0"/>
                <a:ea typeface="Constantia" charset="0"/>
                <a:cs typeface="Constantia" charset="0"/>
              </a:rPr>
              <a:t>Возможность получить дополнительную квалификацию</a:t>
            </a:r>
            <a:endParaRPr dirty="0">
              <a:solidFill>
                <a:schemeClr val="bg1"/>
              </a:solidFill>
              <a:latin typeface="Constantia" charset="0"/>
              <a:ea typeface="Constantia" charset="0"/>
              <a:cs typeface="Constantia" charset="0"/>
            </a:endParaRPr>
          </a:p>
        </p:txBody>
      </p:sp>
      <p:sp>
        <p:nvSpPr>
          <p:cNvPr id="130" name="Google Shape;130;p1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18</a:t>
            </a:fld>
            <a:endParaRPr/>
          </a:p>
        </p:txBody>
      </p:sp>
      <p:sp>
        <p:nvSpPr>
          <p:cNvPr id="131" name="Google Shape;131;p19"/>
          <p:cNvSpPr txBox="1">
            <a:spLocks noGrp="1"/>
          </p:cNvSpPr>
          <p:nvPr>
            <p:ph type="body" idx="1"/>
          </p:nvPr>
        </p:nvSpPr>
        <p:spPr>
          <a:xfrm>
            <a:off x="674874" y="2315182"/>
            <a:ext cx="3829031" cy="25486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ru-RU" sz="1800" dirty="0" smtClean="0">
                <a:solidFill>
                  <a:schemeClr val="tx2">
                    <a:lumMod val="25000"/>
                  </a:schemeClr>
                </a:solidFill>
                <a:latin typeface="Constantia" panose="02030602050306030303" pitchFamily="18" charset="0"/>
                <a:ea typeface="Calibri" charset="0"/>
                <a:cs typeface="Calibri" charset="0"/>
              </a:rPr>
              <a:t>Переводчик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ru-RU" sz="1800" dirty="0" smtClean="0">
                <a:solidFill>
                  <a:schemeClr val="tx2">
                    <a:lumMod val="25000"/>
                  </a:schemeClr>
                </a:solidFill>
                <a:latin typeface="Constantia" panose="02030602050306030303" pitchFamily="18" charset="0"/>
                <a:ea typeface="Calibri" charset="0"/>
                <a:cs typeface="Calibri" charset="0"/>
              </a:rPr>
              <a:t>Преподаватель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ru-RU" sz="1800" dirty="0" smtClean="0">
                <a:solidFill>
                  <a:schemeClr val="tx2">
                    <a:lumMod val="25000"/>
                  </a:schemeClr>
                </a:solidFill>
                <a:latin typeface="Constantia" panose="02030602050306030303" pitchFamily="18" charset="0"/>
                <a:ea typeface="Calibri" charset="0"/>
                <a:cs typeface="Calibri" charset="0"/>
              </a:rPr>
              <a:t>Китайский язык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ru-RU" sz="1800" dirty="0" smtClean="0">
                <a:solidFill>
                  <a:schemeClr val="tx2">
                    <a:lumMod val="25000"/>
                  </a:schemeClr>
                </a:solidFill>
                <a:latin typeface="Constantia" panose="02030602050306030303" pitchFamily="18" charset="0"/>
                <a:ea typeface="Calibri" charset="0"/>
                <a:cs typeface="Calibri" charset="0"/>
              </a:rPr>
              <a:t>Арабский язык </a:t>
            </a:r>
            <a:endParaRPr lang="ru-RU" sz="1800" dirty="0">
              <a:solidFill>
                <a:schemeClr val="tx2">
                  <a:lumMod val="25000"/>
                </a:schemeClr>
              </a:solidFill>
              <a:latin typeface="Constantia" panose="02030602050306030303" pitchFamily="18" charset="0"/>
              <a:ea typeface="Calibri" charset="0"/>
              <a:cs typeface="Calibri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20" y="2562474"/>
            <a:ext cx="299163" cy="2991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52" y="3034948"/>
            <a:ext cx="312556" cy="3166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768" y="3524874"/>
            <a:ext cx="321666" cy="3216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845" y="3986460"/>
            <a:ext cx="316589" cy="3125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450" y="230789"/>
            <a:ext cx="2933700" cy="17621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6412" y="2358232"/>
            <a:ext cx="530372" cy="50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449" y="575500"/>
            <a:ext cx="2304469" cy="3981000"/>
          </a:xfrm>
        </p:spPr>
        <p:txBody>
          <a:bodyPr/>
          <a:lstStyle/>
          <a:p>
            <a:r>
              <a:rPr lang="ru-RU" dirty="0" smtClean="0">
                <a:latin typeface="Constantia" panose="02030602050306030303" pitchFamily="18" charset="0"/>
              </a:rPr>
              <a:t>Специалисты мирового уровня</a:t>
            </a:r>
            <a:endParaRPr lang="ru-RU" dirty="0">
              <a:latin typeface="Constantia" panose="02030602050306030303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209" y="2388963"/>
            <a:ext cx="3516275" cy="26315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30" y="2012595"/>
            <a:ext cx="2371928" cy="310722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157609" y="87549"/>
            <a:ext cx="27625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onstantia" panose="02030602050306030303" pitchFamily="18" charset="0"/>
              </a:rPr>
              <a:t>Павел Палажченко</a:t>
            </a:r>
            <a:r>
              <a:rPr lang="ru-RU" sz="2000" dirty="0" smtClean="0">
                <a:latin typeface="Constantia" panose="02030602050306030303" pitchFamily="18" charset="0"/>
              </a:rPr>
              <a:t>,</a:t>
            </a:r>
          </a:p>
          <a:p>
            <a:r>
              <a:rPr lang="ru-RU" sz="2000" dirty="0" smtClean="0">
                <a:latin typeface="Constantia" panose="02030602050306030303" pitchFamily="18" charset="0"/>
              </a:rPr>
              <a:t>переводчик с мировым именем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8650" y="6399"/>
            <a:ext cx="3511499" cy="238256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538917" y="2388963"/>
            <a:ext cx="3050292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Constantia" panose="02030602050306030303" pitchFamily="18" charset="0"/>
              </a:rPr>
              <a:t>обучаются </a:t>
            </a:r>
            <a:r>
              <a:rPr lang="ru-RU" dirty="0">
                <a:latin typeface="Constantia" panose="02030602050306030303" pitchFamily="18" charset="0"/>
              </a:rPr>
              <a:t>в условиях, приближенных к реальной работе </a:t>
            </a:r>
            <a:r>
              <a:rPr lang="ru-RU" dirty="0" smtClean="0">
                <a:latin typeface="Constantia" panose="02030602050306030303" pitchFamily="18" charset="0"/>
              </a:rPr>
              <a:t>переводчика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Constantia" panose="02030602050306030303" pitchFamily="18" charset="0"/>
              </a:rPr>
              <a:t>современное оборудование </a:t>
            </a:r>
            <a:endParaRPr lang="ru-RU" dirty="0">
              <a:latin typeface="Constantia" panose="02030602050306030303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Constantia" panose="02030602050306030303" pitchFamily="18" charset="0"/>
              </a:rPr>
              <a:t>единственный вуз </a:t>
            </a:r>
            <a:r>
              <a:rPr lang="ru-RU" smtClean="0">
                <a:latin typeface="Constantia" panose="02030602050306030303" pitchFamily="18" charset="0"/>
              </a:rPr>
              <a:t>в Черноземье </a:t>
            </a:r>
            <a:r>
              <a:rPr lang="ru-RU" dirty="0" smtClean="0">
                <a:latin typeface="Constantia" panose="02030602050306030303" pitchFamily="18" charset="0"/>
              </a:rPr>
              <a:t>с оборудованием для </a:t>
            </a:r>
            <a:r>
              <a:rPr lang="ru-RU" dirty="0">
                <a:latin typeface="Constantia" panose="02030602050306030303" pitchFamily="18" charset="0"/>
              </a:rPr>
              <a:t>синхронного </a:t>
            </a:r>
            <a:r>
              <a:rPr lang="ru-RU" dirty="0" smtClean="0">
                <a:latin typeface="Constantia" panose="02030602050306030303" pitchFamily="18" charset="0"/>
              </a:rPr>
              <a:t>перевода</a:t>
            </a:r>
            <a:endParaRPr lang="ru-RU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55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5915" y="575500"/>
            <a:ext cx="2315183" cy="3981000"/>
          </a:xfrm>
        </p:spPr>
        <p:txBody>
          <a:bodyPr/>
          <a:lstStyle/>
          <a:p>
            <a:r>
              <a:rPr lang="ru-RU" altLang="ru-RU" sz="2000" b="1" dirty="0">
                <a:latin typeface="Constantia" panose="02030602050306030303" pitchFamily="18" charset="0"/>
              </a:rPr>
              <a:t>Консультации с заведующими </a:t>
            </a:r>
            <a:r>
              <a:rPr lang="ru-RU" altLang="ru-RU" sz="2000" b="1" dirty="0" smtClean="0">
                <a:latin typeface="Constantia" panose="02030602050306030303" pitchFamily="18" charset="0"/>
              </a:rPr>
              <a:t>кафедрами</a:t>
            </a:r>
            <a:br>
              <a:rPr lang="ru-RU" altLang="ru-RU" sz="2000" b="1" dirty="0" smtClean="0">
                <a:latin typeface="Constantia" panose="02030602050306030303" pitchFamily="18" charset="0"/>
              </a:rPr>
            </a:br>
            <a:r>
              <a:rPr lang="ru-RU" altLang="ru-RU" sz="2000" b="1" dirty="0" smtClean="0">
                <a:latin typeface="Constantia" panose="02030602050306030303" pitchFamily="18" charset="0"/>
              </a:rPr>
              <a:t/>
            </a:r>
            <a:br>
              <a:rPr lang="ru-RU" altLang="ru-RU" sz="2000" b="1" dirty="0" smtClean="0">
                <a:latin typeface="Constantia" panose="02030602050306030303" pitchFamily="18" charset="0"/>
              </a:rPr>
            </a:br>
            <a:r>
              <a:rPr lang="ru-RU" altLang="ru-RU" sz="2000" b="1" dirty="0" smtClean="0">
                <a:latin typeface="Constantia" panose="02030602050306030303" pitchFamily="18" charset="0"/>
              </a:rPr>
              <a:t>23.04.23</a:t>
            </a:r>
            <a:r>
              <a:rPr lang="ru-RU" altLang="ru-RU" sz="2000" b="1" dirty="0">
                <a:latin typeface="Constantia" panose="02030602050306030303" pitchFamily="18" charset="0"/>
              </a:rPr>
              <a:t/>
            </a:r>
            <a:br>
              <a:rPr lang="ru-RU" altLang="ru-RU" sz="2000" b="1" dirty="0">
                <a:latin typeface="Constantia" panose="02030602050306030303" pitchFamily="18" charset="0"/>
              </a:rPr>
            </a:br>
            <a:r>
              <a:rPr lang="ru-RU" altLang="ru-RU" sz="2000" b="1" dirty="0" smtClean="0">
                <a:latin typeface="Constantia" panose="02030602050306030303" pitchFamily="18" charset="0"/>
              </a:rPr>
              <a:t>11.00 – 12.00</a:t>
            </a:r>
            <a:endParaRPr lang="ru-RU" sz="2000" dirty="0">
              <a:latin typeface="Constantia" panose="02030602050306030303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090625" y="739302"/>
            <a:ext cx="5596200" cy="4231532"/>
          </a:xfrm>
        </p:spPr>
        <p:txBody>
          <a:bodyPr/>
          <a:lstStyle/>
          <a:p>
            <a:r>
              <a:rPr lang="ru-RU" sz="1800" dirty="0" smtClean="0">
                <a:latin typeface="Constantia" panose="02030602050306030303" pitchFamily="18" charset="0"/>
              </a:rPr>
              <a:t>ауд</a:t>
            </a:r>
            <a:r>
              <a:rPr lang="ru-RU" sz="1800" dirty="0">
                <a:latin typeface="Constantia" panose="02030602050306030303" pitchFamily="18" charset="0"/>
              </a:rPr>
              <a:t>. 84 – Испанский </a:t>
            </a:r>
            <a:r>
              <a:rPr lang="ru-RU" sz="1800" dirty="0" smtClean="0">
                <a:latin typeface="Constantia" panose="02030602050306030303" pitchFamily="18" charset="0"/>
              </a:rPr>
              <a:t>язык (бакалавриат),      </a:t>
            </a:r>
          </a:p>
          <a:p>
            <a:pPr marL="139700" indent="0">
              <a:buNone/>
            </a:pPr>
            <a:r>
              <a:rPr lang="ru-RU" sz="1800" dirty="0">
                <a:latin typeface="Constantia" panose="02030602050306030303" pitchFamily="18" charset="0"/>
              </a:rPr>
              <a:t> </a:t>
            </a:r>
            <a:r>
              <a:rPr lang="ru-RU" sz="1800" dirty="0" smtClean="0">
                <a:latin typeface="Constantia" panose="02030602050306030303" pitchFamily="18" charset="0"/>
              </a:rPr>
              <a:t>                     Итальянский язык (специалитет)</a:t>
            </a:r>
            <a:endParaRPr lang="ru-RU" sz="1800" dirty="0">
              <a:latin typeface="Constantia" panose="02030602050306030303" pitchFamily="18" charset="0"/>
            </a:endParaRPr>
          </a:p>
          <a:p>
            <a:r>
              <a:rPr lang="ru-RU" sz="1800" dirty="0">
                <a:latin typeface="Constantia" panose="02030602050306030303" pitchFamily="18" charset="0"/>
              </a:rPr>
              <a:t>ауд. 85 – Межкультурная коммуникация, Методика преподавания (английский язык)</a:t>
            </a:r>
          </a:p>
          <a:p>
            <a:r>
              <a:rPr lang="ru-RU" sz="1800" dirty="0" smtClean="0">
                <a:latin typeface="Constantia" panose="02030602050306030303" pitchFamily="18" charset="0"/>
              </a:rPr>
              <a:t>ауд</a:t>
            </a:r>
            <a:r>
              <a:rPr lang="ru-RU" sz="1800" dirty="0">
                <a:latin typeface="Constantia" panose="02030602050306030303" pitchFamily="18" charset="0"/>
              </a:rPr>
              <a:t>. 14 – Фундаментальная и прикладная лингвистика (бакалавриат: английский)</a:t>
            </a:r>
          </a:p>
          <a:p>
            <a:r>
              <a:rPr lang="ru-RU" sz="1800" dirty="0" smtClean="0">
                <a:latin typeface="Constantia" panose="02030602050306030303" pitchFamily="18" charset="0"/>
              </a:rPr>
              <a:t>ауд</a:t>
            </a:r>
            <a:r>
              <a:rPr lang="ru-RU" sz="1800" dirty="0">
                <a:latin typeface="Constantia" panose="02030602050306030303" pitchFamily="18" charset="0"/>
              </a:rPr>
              <a:t>. </a:t>
            </a:r>
            <a:r>
              <a:rPr lang="ru-RU" sz="1800" dirty="0" smtClean="0">
                <a:latin typeface="Constantia" panose="02030602050306030303" pitchFamily="18" charset="0"/>
              </a:rPr>
              <a:t>40 </a:t>
            </a:r>
            <a:r>
              <a:rPr lang="ru-RU" sz="1800" dirty="0">
                <a:latin typeface="Constantia" panose="02030602050306030303" pitchFamily="18" charset="0"/>
              </a:rPr>
              <a:t>– Перевод  </a:t>
            </a:r>
            <a:r>
              <a:rPr lang="ru-RU" sz="1800" dirty="0" smtClean="0">
                <a:latin typeface="Constantia" panose="02030602050306030303" pitchFamily="18" charset="0"/>
              </a:rPr>
              <a:t>(специалитет: английский)</a:t>
            </a:r>
            <a:endParaRPr lang="ru-RU" sz="1800" dirty="0">
              <a:latin typeface="Constantia" panose="02030602050306030303" pitchFamily="18" charset="0"/>
            </a:endParaRPr>
          </a:p>
          <a:p>
            <a:r>
              <a:rPr lang="ru-RU" sz="1800" dirty="0">
                <a:latin typeface="Constantia" panose="02030602050306030303" pitchFamily="18" charset="0"/>
              </a:rPr>
              <a:t>ауд. 48 – Немецкий </a:t>
            </a:r>
            <a:r>
              <a:rPr lang="ru-RU" sz="1800" dirty="0" smtClean="0">
                <a:latin typeface="Constantia" panose="02030602050306030303" pitchFamily="18" charset="0"/>
              </a:rPr>
              <a:t>язык (бакалавриат, специалитет)</a:t>
            </a:r>
            <a:endParaRPr lang="ru-RU" sz="1800" dirty="0">
              <a:latin typeface="Constantia" panose="02030602050306030303" pitchFamily="18" charset="0"/>
            </a:endParaRPr>
          </a:p>
          <a:p>
            <a:r>
              <a:rPr lang="ru-RU" sz="1800" dirty="0">
                <a:latin typeface="Constantia" panose="02030602050306030303" pitchFamily="18" charset="0"/>
              </a:rPr>
              <a:t>ауд. 51 – </a:t>
            </a:r>
            <a:r>
              <a:rPr lang="ru-RU" sz="1800" dirty="0" smtClean="0">
                <a:latin typeface="Constantia" panose="02030602050306030303" pitchFamily="18" charset="0"/>
              </a:rPr>
              <a:t> Французский язык (бакалавриат, специалитет)</a:t>
            </a:r>
            <a:endParaRPr lang="ru-RU" sz="1800" dirty="0">
              <a:latin typeface="Constantia" panose="02030602050306030303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5984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latin typeface="Constantia" panose="02030602050306030303" pitchFamily="18" charset="0"/>
              </a:rPr>
              <a:t>Janus</a:t>
            </a:r>
            <a:r>
              <a:rPr lang="ru-RU" b="1" dirty="0" smtClean="0">
                <a:latin typeface="Constantia" panose="02030602050306030303" pitchFamily="18" charset="0"/>
              </a:rPr>
              <a:t> </a:t>
            </a:r>
            <a:r>
              <a:rPr lang="ru-RU" b="1" dirty="0" err="1" smtClean="0">
                <a:latin typeface="Constantia" panose="02030602050306030303" pitchFamily="18" charset="0"/>
              </a:rPr>
              <a:t>Worldwid</a:t>
            </a:r>
            <a:r>
              <a:rPr lang="en-US" b="1" dirty="0" smtClean="0">
                <a:latin typeface="Constantia" panose="02030602050306030303" pitchFamily="18" charset="0"/>
              </a:rPr>
              <a:t>e – </a:t>
            </a:r>
            <a:r>
              <a:rPr lang="ru-RU" dirty="0" smtClean="0">
                <a:latin typeface="Constantia" panose="02030602050306030303" pitchFamily="18" charset="0"/>
              </a:rPr>
              <a:t/>
            </a:r>
            <a:br>
              <a:rPr lang="ru-RU" dirty="0" smtClean="0">
                <a:latin typeface="Constantia" panose="02030602050306030303" pitchFamily="18" charset="0"/>
              </a:rPr>
            </a:br>
            <a:r>
              <a:rPr lang="ru-RU" dirty="0">
                <a:latin typeface="Constantia" panose="02030602050306030303" pitchFamily="18" charset="0"/>
              </a:rPr>
              <a:t/>
            </a:r>
            <a:br>
              <a:rPr lang="ru-RU" dirty="0">
                <a:latin typeface="Constantia" panose="02030602050306030303" pitchFamily="18" charset="0"/>
              </a:rPr>
            </a:br>
            <a:r>
              <a:rPr lang="ru-RU" sz="1800" dirty="0" smtClean="0">
                <a:latin typeface="Constantia" panose="02030602050306030303" pitchFamily="18" charset="0"/>
              </a:rPr>
              <a:t>крупнейшая </a:t>
            </a:r>
            <a:r>
              <a:rPr lang="ru-RU" sz="1800" dirty="0">
                <a:latin typeface="Constantia" panose="02030602050306030303" pitchFamily="18" charset="0"/>
              </a:rPr>
              <a:t>компания на российском</a:t>
            </a:r>
            <a:br>
              <a:rPr lang="ru-RU" sz="1800" dirty="0">
                <a:latin typeface="Constantia" panose="02030602050306030303" pitchFamily="18" charset="0"/>
              </a:rPr>
            </a:br>
            <a:r>
              <a:rPr lang="ru-RU" sz="1800" dirty="0">
                <a:latin typeface="Constantia" panose="02030602050306030303" pitchFamily="18" charset="0"/>
              </a:rPr>
              <a:t>переводческом рынке</a:t>
            </a:r>
            <a:endParaRPr lang="ru-RU" sz="1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sp>
        <p:nvSpPr>
          <p:cNvPr id="5" name="Прямоугольник 4"/>
          <p:cNvSpPr/>
          <p:nvPr/>
        </p:nvSpPr>
        <p:spPr>
          <a:xfrm>
            <a:off x="2902691" y="397161"/>
            <a:ext cx="6202793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Constantia" panose="02030602050306030303" pitchFamily="18" charset="0"/>
              </a:rPr>
              <a:t>Переводческая практика для студентов РГФ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Constantia" panose="02030602050306030303" pitchFamily="18" charset="0"/>
              </a:rPr>
              <a:t>Студенты стажируются </a:t>
            </a:r>
            <a:r>
              <a:rPr lang="ru-RU" sz="1800" dirty="0">
                <a:latin typeface="Constantia" panose="02030602050306030303" pitchFamily="18" charset="0"/>
              </a:rPr>
              <a:t>по </a:t>
            </a:r>
            <a:r>
              <a:rPr lang="ru-RU" sz="1800" dirty="0" smtClean="0">
                <a:latin typeface="Constantia" panose="02030602050306030303" pitchFamily="18" charset="0"/>
              </a:rPr>
              <a:t>направлениям: переводчик</a:t>
            </a:r>
            <a:r>
              <a:rPr lang="ru-RU" sz="1800" dirty="0">
                <a:latin typeface="Constantia" panose="02030602050306030303" pitchFamily="18" charset="0"/>
              </a:rPr>
              <a:t>, корректор, </a:t>
            </a:r>
            <a:r>
              <a:rPr lang="ru-RU" sz="1800" dirty="0" smtClean="0">
                <a:latin typeface="Constantia" panose="02030602050306030303" pitchFamily="18" charset="0"/>
              </a:rPr>
              <a:t>проект-менеджер, верстальщик </a:t>
            </a:r>
            <a:r>
              <a:rPr lang="ru-RU" sz="1800" dirty="0">
                <a:latin typeface="Constantia" panose="02030602050306030303" pitchFamily="18" charset="0"/>
              </a:rPr>
              <a:t>и тестировщик</a:t>
            </a:r>
            <a:r>
              <a:rPr lang="ru-RU" sz="1800" dirty="0" smtClean="0">
                <a:latin typeface="Constantia" panose="02030602050306030303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ru-RU" sz="1800" b="1" i="1" dirty="0" smtClean="0">
              <a:latin typeface="Constantia" panose="02030602050306030303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i="1" dirty="0" smtClean="0">
                <a:latin typeface="Constantia" panose="02030602050306030303" pitchFamily="18" charset="0"/>
              </a:rPr>
              <a:t>«</a:t>
            </a:r>
            <a:r>
              <a:rPr lang="ru-RU" b="1" i="1" dirty="0">
                <a:latin typeface="Constantia" panose="02030602050306030303" pitchFamily="18" charset="0"/>
              </a:rPr>
              <a:t>Практиканты, показавшие высокие результаты, могут быть приглашены к дальнейшему сотрудничеству с компанией на штатной или внештатной основе: трудоустройство лучших из лучших – наша приоритетная </a:t>
            </a:r>
            <a:r>
              <a:rPr lang="ru-RU" b="1" i="1" dirty="0" smtClean="0">
                <a:latin typeface="Constantia" panose="02030602050306030303" pitchFamily="18" charset="0"/>
              </a:rPr>
              <a:t>задача» - </a:t>
            </a:r>
            <a:r>
              <a:rPr lang="en-US" dirty="0" smtClean="0">
                <a:latin typeface="Constantia" panose="02030602050306030303" pitchFamily="18" charset="0"/>
              </a:rPr>
              <a:t>Natalia </a:t>
            </a:r>
            <a:r>
              <a:rPr lang="en-US" dirty="0" err="1">
                <a:latin typeface="Constantia" panose="02030602050306030303" pitchFamily="18" charset="0"/>
              </a:rPr>
              <a:t>Rudinskaya</a:t>
            </a:r>
            <a:endParaRPr lang="en-US" dirty="0">
              <a:latin typeface="Constantia" panose="02030602050306030303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Constantia" panose="02030602050306030303" pitchFamily="18" charset="0"/>
              </a:rPr>
              <a:t>                                                                                 </a:t>
            </a:r>
            <a:r>
              <a:rPr lang="en-US" dirty="0" smtClean="0">
                <a:latin typeface="Constantia" panose="02030602050306030303" pitchFamily="18" charset="0"/>
              </a:rPr>
              <a:t>Key </a:t>
            </a:r>
            <a:r>
              <a:rPr lang="en-US" dirty="0">
                <a:latin typeface="Constantia" panose="02030602050306030303" pitchFamily="18" charset="0"/>
              </a:rPr>
              <a:t>Account Director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Constantia" panose="02030602050306030303" pitchFamily="18" charset="0"/>
              </a:rPr>
              <a:t>                                                                                 </a:t>
            </a:r>
            <a:r>
              <a:rPr lang="en-US" dirty="0" smtClean="0">
                <a:latin typeface="Constantia" panose="02030602050306030303" pitchFamily="18" charset="0"/>
              </a:rPr>
              <a:t>JANUS </a:t>
            </a:r>
            <a:r>
              <a:rPr lang="en-US" dirty="0">
                <a:latin typeface="Constantia" panose="02030602050306030303" pitchFamily="18" charset="0"/>
              </a:rPr>
              <a:t>Worldwide</a:t>
            </a:r>
            <a:endParaRPr lang="ru-RU" dirty="0">
              <a:latin typeface="Constantia" panose="0203060205030603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62" y="3359587"/>
            <a:ext cx="2063088" cy="158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25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34450" y="1994170"/>
            <a:ext cx="2046300" cy="2562330"/>
          </a:xfrm>
        </p:spPr>
        <p:txBody>
          <a:bodyPr/>
          <a:lstStyle/>
          <a:p>
            <a:r>
              <a:rPr lang="ru-RU" dirty="0" smtClean="0">
                <a:latin typeface="Constantia" panose="02030602050306030303" pitchFamily="18" charset="0"/>
              </a:rPr>
              <a:t>Студенты РГФ на семестровом обучении в </a:t>
            </a:r>
            <a:r>
              <a:rPr lang="ru-RU" sz="3200" dirty="0" smtClean="0">
                <a:latin typeface="Constantia" panose="02030602050306030303" pitchFamily="18" charset="0"/>
              </a:rPr>
              <a:t>Китае </a:t>
            </a:r>
            <a:r>
              <a:rPr lang="ru-RU" dirty="0" smtClean="0">
                <a:latin typeface="Constantia" panose="02030602050306030303" pitchFamily="18" charset="0"/>
              </a:rPr>
              <a:t/>
            </a:r>
            <a:br>
              <a:rPr lang="ru-RU" dirty="0" smtClean="0">
                <a:latin typeface="Constantia" panose="02030602050306030303" pitchFamily="18" charset="0"/>
              </a:rPr>
            </a:br>
            <a:r>
              <a:rPr lang="ru-RU" dirty="0" smtClean="0">
                <a:latin typeface="Constantia" panose="02030602050306030303" pitchFamily="18" charset="0"/>
              </a:rPr>
              <a:t>(г. Циндао)</a:t>
            </a:r>
            <a:endParaRPr lang="ru-RU" dirty="0">
              <a:latin typeface="Constantia" panose="02030602050306030303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061" y="-23998"/>
            <a:ext cx="6585939" cy="516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524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248" y="1040859"/>
            <a:ext cx="4528094" cy="33960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77080" cy="516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30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5D56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9"/>
          <p:cNvSpPr txBox="1">
            <a:spLocks noGrp="1"/>
          </p:cNvSpPr>
          <p:nvPr>
            <p:ph type="title"/>
          </p:nvPr>
        </p:nvSpPr>
        <p:spPr>
          <a:xfrm>
            <a:off x="82193" y="575500"/>
            <a:ext cx="2404153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2200" b="1" dirty="0" smtClean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2200" b="1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sz="2200" b="1" dirty="0" smtClean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2200" b="1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b="1" dirty="0" smtClean="0">
                <a:latin typeface="Constantia" charset="0"/>
                <a:ea typeface="Constantia" charset="0"/>
                <a:cs typeface="Constantia" charset="0"/>
              </a:rPr>
              <a:t>Бакалавриат</a:t>
            </a:r>
            <a:r>
              <a:rPr lang="ru-RU" sz="2200" b="1" dirty="0" smtClean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2200" b="1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sz="2200" b="1" dirty="0" smtClean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2200" b="1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sz="2200" b="1" dirty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2200" b="1" dirty="0">
                <a:latin typeface="Constantia" charset="0"/>
                <a:ea typeface="Constantia" charset="0"/>
                <a:cs typeface="Constantia" charset="0"/>
              </a:rPr>
            </a:br>
            <a:r>
              <a:rPr lang="ru-RU" sz="2200" b="1" dirty="0" smtClean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2200" b="1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sz="2200" b="1" dirty="0" smtClean="0">
                <a:latin typeface="Constantia" charset="0"/>
                <a:ea typeface="Constantia" charset="0"/>
                <a:cs typeface="Constantia" charset="0"/>
              </a:rPr>
              <a:t>Контрольные цифры приема</a:t>
            </a:r>
            <a:br>
              <a:rPr lang="ru-RU" sz="2200" b="1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sz="2200" b="1" dirty="0" smtClean="0">
                <a:latin typeface="Constantia" charset="0"/>
                <a:ea typeface="Constantia" charset="0"/>
                <a:cs typeface="Constantia" charset="0"/>
              </a:rPr>
              <a:t>           2023</a:t>
            </a:r>
            <a:r>
              <a:rPr lang="ru-RU" dirty="0" smtClean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ru-RU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ru-RU" dirty="0" smtClean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ru-RU" dirty="0" smtClean="0">
                <a:latin typeface="Calibri" charset="0"/>
                <a:ea typeface="Calibri" charset="0"/>
                <a:cs typeface="Calibri" charset="0"/>
              </a:rPr>
            </a:br>
            <a:endParaRPr dirty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308" name="Google Shape;308;p29"/>
          <p:cNvGraphicFramePr/>
          <p:nvPr>
            <p:extLst>
              <p:ext uri="{D42A27DB-BD31-4B8C-83A1-F6EECF244321}">
                <p14:modId xmlns:p14="http://schemas.microsoft.com/office/powerpoint/2010/main" val="1256149717"/>
              </p:ext>
            </p:extLst>
          </p:nvPr>
        </p:nvGraphicFramePr>
        <p:xfrm>
          <a:off x="2779654" y="516896"/>
          <a:ext cx="6051480" cy="4232955"/>
        </p:xfrm>
        <a:graphic>
          <a:graphicData uri="http://schemas.openxmlformats.org/drawingml/2006/table">
            <a:tbl>
              <a:tblPr>
                <a:noFill/>
                <a:tableStyleId>{ADD6942E-8B1C-4992-9784-1105375F23AA}</a:tableStyleId>
              </a:tblPr>
              <a:tblGrid>
                <a:gridCol w="2017160"/>
                <a:gridCol w="2017160"/>
                <a:gridCol w="2017160"/>
              </a:tblGrid>
              <a:tr h="141098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tantia" charset="0"/>
                        <a:ea typeface="Constantia" charset="0"/>
                        <a:cs typeface="Constantia" charset="0"/>
                        <a:sym typeface="Nuni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tantia" charset="0"/>
                          <a:ea typeface="Constantia" charset="0"/>
                          <a:cs typeface="Constantia" charset="0"/>
                          <a:sym typeface="Nunito Sans"/>
                        </a:rPr>
                        <a:t>Бюджет</a:t>
                      </a:r>
                      <a:r>
                        <a:rPr lang="ru-RU" sz="20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tantia" charset="0"/>
                          <a:ea typeface="Constantia" charset="0"/>
                          <a:cs typeface="Constantia" charset="0"/>
                          <a:sym typeface="Nunito Sans"/>
                        </a:rPr>
                        <a:t> </a:t>
                      </a:r>
                      <a:endParaRPr sz="20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tantia" charset="0"/>
                        <a:ea typeface="Constantia" charset="0"/>
                        <a:cs typeface="Constantia" charset="0"/>
                        <a:sym typeface="Nuni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tantia" charset="0"/>
                          <a:ea typeface="Constantia" charset="0"/>
                          <a:cs typeface="Constantia" charset="0"/>
                          <a:sym typeface="Nunito Sans"/>
                        </a:rPr>
                        <a:t>Договор</a:t>
                      </a:r>
                      <a:endParaRPr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tantia" charset="0"/>
                        <a:ea typeface="Constantia" charset="0"/>
                        <a:cs typeface="Constantia" charset="0"/>
                        <a:sym typeface="Nuni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</a:tr>
              <a:tr h="141098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tantia" charset="0"/>
                          <a:ea typeface="Constantia" charset="0"/>
                          <a:cs typeface="Constantia" charset="0"/>
                          <a:sym typeface="Nunito Sans"/>
                        </a:rPr>
                        <a:t>Лингвистика</a:t>
                      </a:r>
                      <a:endParaRPr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tantia" charset="0"/>
                        <a:ea typeface="Constantia" charset="0"/>
                        <a:cs typeface="Constantia" charset="0"/>
                        <a:sym typeface="Nuni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b="1" dirty="0" smtClean="0">
                          <a:solidFill>
                            <a:srgbClr val="FF6A00"/>
                          </a:solidFill>
                          <a:latin typeface="Constantia" charset="0"/>
                          <a:ea typeface="Constantia" charset="0"/>
                          <a:cs typeface="Constantia" charset="0"/>
                          <a:sym typeface="Nunito Sans"/>
                        </a:rPr>
                        <a:t>40</a:t>
                      </a:r>
                      <a:endParaRPr sz="2800" b="1" dirty="0">
                        <a:solidFill>
                          <a:srgbClr val="FF6A00"/>
                        </a:solidFill>
                        <a:latin typeface="Constantia" charset="0"/>
                        <a:ea typeface="Constantia" charset="0"/>
                        <a:cs typeface="Constantia" charset="0"/>
                        <a:sym typeface="Nuni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b="1" dirty="0" smtClean="0">
                          <a:solidFill>
                            <a:srgbClr val="FF6A00"/>
                          </a:solidFill>
                          <a:latin typeface="Constantia" charset="0"/>
                          <a:ea typeface="Constantia" charset="0"/>
                          <a:cs typeface="Constantia" charset="0"/>
                          <a:sym typeface="Nunito Sans"/>
                        </a:rPr>
                        <a:t>180</a:t>
                      </a:r>
                      <a:endParaRPr sz="2800" b="1" dirty="0">
                        <a:solidFill>
                          <a:srgbClr val="FF6A00"/>
                        </a:solidFill>
                        <a:latin typeface="Constantia" charset="0"/>
                        <a:ea typeface="Constantia" charset="0"/>
                        <a:cs typeface="Constantia" charset="0"/>
                        <a:sym typeface="Nuni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41098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tantia" charset="0"/>
                          <a:ea typeface="Constantia" charset="0"/>
                          <a:cs typeface="Constantia" charset="0"/>
                          <a:sym typeface="Nunito Sans"/>
                        </a:rPr>
                        <a:t>ФиПЛ</a:t>
                      </a:r>
                      <a:endParaRPr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tantia" charset="0"/>
                        <a:ea typeface="Constantia" charset="0"/>
                        <a:cs typeface="Constantia" charset="0"/>
                        <a:sym typeface="Nuni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b="1" dirty="0" smtClean="0">
                          <a:solidFill>
                            <a:srgbClr val="FF6A00"/>
                          </a:solidFill>
                          <a:latin typeface="Constantia" charset="0"/>
                          <a:ea typeface="Constantia" charset="0"/>
                          <a:cs typeface="Constantia" charset="0"/>
                          <a:sym typeface="Nunito Sans"/>
                        </a:rPr>
                        <a:t>-</a:t>
                      </a:r>
                      <a:endParaRPr sz="2800" b="1" dirty="0">
                        <a:solidFill>
                          <a:srgbClr val="FF6A00"/>
                        </a:solidFill>
                        <a:latin typeface="Constantia" charset="0"/>
                        <a:ea typeface="Constantia" charset="0"/>
                        <a:cs typeface="Constantia" charset="0"/>
                        <a:sym typeface="Nuni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 smtClean="0">
                          <a:solidFill>
                            <a:srgbClr val="FF6A00"/>
                          </a:solidFill>
                          <a:latin typeface="Constantia" charset="0"/>
                          <a:ea typeface="Constantia" charset="0"/>
                          <a:cs typeface="Constantia" charset="0"/>
                          <a:sym typeface="Nunito Sans"/>
                        </a:rPr>
                        <a:t>3</a:t>
                      </a:r>
                      <a:r>
                        <a:rPr lang="ru-RU" sz="2800" b="1" dirty="0" smtClean="0">
                          <a:solidFill>
                            <a:srgbClr val="FF6A00"/>
                          </a:solidFill>
                          <a:latin typeface="Constantia" charset="0"/>
                          <a:ea typeface="Constantia" charset="0"/>
                          <a:cs typeface="Constantia" charset="0"/>
                          <a:sym typeface="Nunito Sans"/>
                        </a:rPr>
                        <a:t>0</a:t>
                      </a:r>
                      <a:endParaRPr sz="2800" b="1" dirty="0">
                        <a:solidFill>
                          <a:srgbClr val="FF6A00"/>
                        </a:solidFill>
                        <a:latin typeface="Constantia" charset="0"/>
                        <a:ea typeface="Constantia" charset="0"/>
                        <a:cs typeface="Constantia" charset="0"/>
                        <a:sym typeface="Nuni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  <p:sp>
        <p:nvSpPr>
          <p:cNvPr id="309" name="Google Shape;309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5D56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9"/>
          <p:cNvSpPr txBox="1">
            <a:spLocks noGrp="1"/>
          </p:cNvSpPr>
          <p:nvPr>
            <p:ph type="title"/>
          </p:nvPr>
        </p:nvSpPr>
        <p:spPr>
          <a:xfrm>
            <a:off x="82193" y="575500"/>
            <a:ext cx="2404153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2200" b="1" dirty="0" smtClean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2200" b="1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sz="2200" b="1" dirty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2200" b="1" dirty="0">
                <a:latin typeface="Constantia" charset="0"/>
                <a:ea typeface="Constantia" charset="0"/>
                <a:cs typeface="Constantia" charset="0"/>
              </a:rPr>
            </a:br>
            <a:r>
              <a:rPr lang="ru-RU" b="1" dirty="0">
                <a:solidFill>
                  <a:srgbClr val="FF6A00"/>
                </a:solidFill>
                <a:latin typeface="Constantia" charset="0"/>
                <a:ea typeface="Constantia" charset="0"/>
                <a:cs typeface="Constantia" charset="0"/>
              </a:rPr>
              <a:t>С</a:t>
            </a:r>
            <a:r>
              <a:rPr lang="ru-RU" b="1" dirty="0" smtClean="0">
                <a:solidFill>
                  <a:srgbClr val="FF6A00"/>
                </a:solidFill>
                <a:latin typeface="Constantia" charset="0"/>
                <a:ea typeface="Constantia" charset="0"/>
                <a:cs typeface="Constantia" charset="0"/>
              </a:rPr>
              <a:t>пециалитет</a:t>
            </a:r>
            <a:r>
              <a:rPr lang="ru-RU" sz="2200" b="1" dirty="0" smtClean="0">
                <a:solidFill>
                  <a:srgbClr val="FF6A00"/>
                </a:solidFill>
                <a:latin typeface="Constantia" charset="0"/>
                <a:ea typeface="Constantia" charset="0"/>
                <a:cs typeface="Constantia" charset="0"/>
              </a:rPr>
              <a:t> </a:t>
            </a:r>
            <a:br>
              <a:rPr lang="ru-RU" sz="2200" b="1" dirty="0" smtClean="0">
                <a:solidFill>
                  <a:srgbClr val="FF6A00"/>
                </a:solidFill>
                <a:latin typeface="Constantia" charset="0"/>
                <a:ea typeface="Constantia" charset="0"/>
                <a:cs typeface="Constantia" charset="0"/>
              </a:rPr>
            </a:br>
            <a:r>
              <a:rPr lang="ru-RU" sz="2200" b="1" dirty="0">
                <a:solidFill>
                  <a:srgbClr val="FF6A00"/>
                </a:solidFill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2200" b="1" dirty="0">
                <a:solidFill>
                  <a:srgbClr val="FF6A00"/>
                </a:solidFill>
                <a:latin typeface="Constantia" charset="0"/>
                <a:ea typeface="Constantia" charset="0"/>
                <a:cs typeface="Constantia" charset="0"/>
              </a:rPr>
            </a:br>
            <a:r>
              <a:rPr lang="ru-RU" sz="2200" b="1" dirty="0" smtClean="0">
                <a:solidFill>
                  <a:srgbClr val="FF6A00"/>
                </a:solidFill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2200" b="1" dirty="0" smtClean="0">
                <a:solidFill>
                  <a:srgbClr val="FF6A00"/>
                </a:solidFill>
                <a:latin typeface="Constantia" charset="0"/>
                <a:ea typeface="Constantia" charset="0"/>
                <a:cs typeface="Constantia" charset="0"/>
              </a:rPr>
            </a:br>
            <a:r>
              <a:rPr lang="ru-RU" sz="2200" b="1" dirty="0" smtClean="0">
                <a:solidFill>
                  <a:srgbClr val="FF6A00"/>
                </a:solidFill>
                <a:latin typeface="Constantia" charset="0"/>
                <a:ea typeface="Constantia" charset="0"/>
                <a:cs typeface="Constantia" charset="0"/>
              </a:rPr>
              <a:t>Контрольные цифры приема</a:t>
            </a:r>
            <a:br>
              <a:rPr lang="ru-RU" sz="2200" b="1" dirty="0" smtClean="0">
                <a:solidFill>
                  <a:srgbClr val="FF6A00"/>
                </a:solidFill>
                <a:latin typeface="Constantia" charset="0"/>
                <a:ea typeface="Constantia" charset="0"/>
                <a:cs typeface="Constantia" charset="0"/>
              </a:rPr>
            </a:br>
            <a:r>
              <a:rPr lang="ru-RU" sz="2200" b="1" dirty="0" smtClean="0">
                <a:solidFill>
                  <a:srgbClr val="FF6A00"/>
                </a:solidFill>
                <a:latin typeface="Constantia" charset="0"/>
                <a:ea typeface="Constantia" charset="0"/>
                <a:cs typeface="Constantia" charset="0"/>
              </a:rPr>
              <a:t>          2023</a:t>
            </a:r>
            <a:br>
              <a:rPr lang="ru-RU" sz="2200" b="1" dirty="0" smtClean="0">
                <a:solidFill>
                  <a:srgbClr val="FF6A00"/>
                </a:solidFill>
                <a:latin typeface="Constantia" charset="0"/>
                <a:ea typeface="Constantia" charset="0"/>
                <a:cs typeface="Constantia" charset="0"/>
              </a:rPr>
            </a:br>
            <a:r>
              <a:rPr lang="ru-RU" sz="2200" b="1" dirty="0" smtClean="0">
                <a:solidFill>
                  <a:srgbClr val="FF6A00"/>
                </a:solidFill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2200" b="1" dirty="0" smtClean="0">
                <a:solidFill>
                  <a:srgbClr val="FF6A00"/>
                </a:solidFill>
                <a:latin typeface="Constantia" charset="0"/>
                <a:ea typeface="Constantia" charset="0"/>
                <a:cs typeface="Constantia" charset="0"/>
              </a:rPr>
            </a:br>
            <a:endParaRPr sz="2200" b="1" dirty="0">
              <a:solidFill>
                <a:srgbClr val="FF6A00"/>
              </a:solidFill>
              <a:latin typeface="Constantia" charset="0"/>
              <a:ea typeface="Constantia" charset="0"/>
              <a:cs typeface="Constantia" charset="0"/>
            </a:endParaRPr>
          </a:p>
        </p:txBody>
      </p:sp>
      <p:graphicFrame>
        <p:nvGraphicFramePr>
          <p:cNvPr id="308" name="Google Shape;308;p29"/>
          <p:cNvGraphicFramePr/>
          <p:nvPr>
            <p:extLst>
              <p:ext uri="{D42A27DB-BD31-4B8C-83A1-F6EECF244321}">
                <p14:modId xmlns:p14="http://schemas.microsoft.com/office/powerpoint/2010/main" val="3932348777"/>
              </p:ext>
            </p:extLst>
          </p:nvPr>
        </p:nvGraphicFramePr>
        <p:xfrm>
          <a:off x="2876763" y="457200"/>
          <a:ext cx="6051480" cy="3727607"/>
        </p:xfrm>
        <a:graphic>
          <a:graphicData uri="http://schemas.openxmlformats.org/drawingml/2006/table">
            <a:tbl>
              <a:tblPr>
                <a:noFill/>
                <a:tableStyleId>{ADD6942E-8B1C-4992-9784-1105375F23AA}</a:tableStyleId>
              </a:tblPr>
              <a:tblGrid>
                <a:gridCol w="2455525"/>
                <a:gridCol w="1777429"/>
                <a:gridCol w="1818526"/>
              </a:tblGrid>
              <a:tr h="163424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tantia" charset="0"/>
                        <a:ea typeface="Constantia" charset="0"/>
                        <a:cs typeface="Constantia" charset="0"/>
                        <a:sym typeface="Nuni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tantia" charset="0"/>
                          <a:ea typeface="Constantia" charset="0"/>
                          <a:cs typeface="Constantia" charset="0"/>
                          <a:sym typeface="Nunito Sans"/>
                        </a:rPr>
                        <a:t>Бюджет </a:t>
                      </a:r>
                      <a:endParaRPr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tantia" charset="0"/>
                        <a:ea typeface="Constantia" charset="0"/>
                        <a:cs typeface="Constantia" charset="0"/>
                        <a:sym typeface="Nuni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tantia" charset="0"/>
                          <a:ea typeface="Constantia" charset="0"/>
                          <a:cs typeface="Constantia" charset="0"/>
                          <a:sym typeface="Nunito Sans"/>
                        </a:rPr>
                        <a:t>Договор</a:t>
                      </a:r>
                      <a:endParaRPr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tantia" charset="0"/>
                        <a:ea typeface="Constantia" charset="0"/>
                        <a:cs typeface="Constantia" charset="0"/>
                        <a:sym typeface="Nuni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</a:tr>
              <a:tr h="20933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tantia" charset="0"/>
                          <a:ea typeface="Constantia" charset="0"/>
                          <a:cs typeface="Constantia" charset="0"/>
                          <a:sym typeface="Nunito Sans"/>
                        </a:rPr>
                        <a:t>Перевод и переводоведение</a:t>
                      </a:r>
                      <a:endParaRPr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tantia" charset="0"/>
                        <a:ea typeface="Constantia" charset="0"/>
                        <a:cs typeface="Constantia" charset="0"/>
                        <a:sym typeface="Nuni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 smtClean="0">
                          <a:solidFill>
                            <a:srgbClr val="EA6100"/>
                          </a:solidFill>
                          <a:latin typeface="Constantia" charset="0"/>
                          <a:ea typeface="Constantia" charset="0"/>
                          <a:cs typeface="Constantia" charset="0"/>
                          <a:sym typeface="Nunito Sans"/>
                        </a:rPr>
                        <a:t>1</a:t>
                      </a:r>
                      <a:r>
                        <a:rPr lang="ru-RU" sz="2800" b="1" dirty="0" smtClean="0">
                          <a:solidFill>
                            <a:srgbClr val="EA6100"/>
                          </a:solidFill>
                          <a:latin typeface="Constantia" charset="0"/>
                          <a:ea typeface="Constantia" charset="0"/>
                          <a:cs typeface="Constantia" charset="0"/>
                          <a:sym typeface="Nunito Sans"/>
                        </a:rPr>
                        <a:t>2</a:t>
                      </a:r>
                      <a:endParaRPr sz="2800" b="1" dirty="0">
                        <a:solidFill>
                          <a:srgbClr val="EA6100"/>
                        </a:solidFill>
                        <a:latin typeface="Constantia" charset="0"/>
                        <a:ea typeface="Constantia" charset="0"/>
                        <a:cs typeface="Constantia" charset="0"/>
                        <a:sym typeface="Nuni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b="1" dirty="0" smtClean="0">
                          <a:solidFill>
                            <a:srgbClr val="EA6100"/>
                          </a:solidFill>
                          <a:latin typeface="Constantia" charset="0"/>
                          <a:ea typeface="Constantia" charset="0"/>
                          <a:cs typeface="Constantia" charset="0"/>
                          <a:sym typeface="Nunito Sans"/>
                        </a:rPr>
                        <a:t>90</a:t>
                      </a:r>
                      <a:endParaRPr sz="2800" b="1" dirty="0">
                        <a:solidFill>
                          <a:srgbClr val="EA6100"/>
                        </a:solidFill>
                        <a:latin typeface="Constantia" charset="0"/>
                        <a:ea typeface="Constantia" charset="0"/>
                        <a:cs typeface="Constantia" charset="0"/>
                        <a:sym typeface="Nuni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309" name="Google Shape;309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904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9"/>
          <p:cNvSpPr txBox="1">
            <a:spLocks noGrp="1"/>
          </p:cNvSpPr>
          <p:nvPr>
            <p:ph type="title"/>
          </p:nvPr>
        </p:nvSpPr>
        <p:spPr>
          <a:xfrm>
            <a:off x="82194" y="575500"/>
            <a:ext cx="2434976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b="1" dirty="0" smtClean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b="1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b="1" dirty="0" smtClean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b="1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b="1" dirty="0" smtClean="0">
                <a:latin typeface="Constantia" charset="0"/>
                <a:ea typeface="Constantia" charset="0"/>
                <a:cs typeface="Constantia" charset="0"/>
              </a:rPr>
              <a:t>Магистратура</a:t>
            </a:r>
            <a:br>
              <a:rPr lang="ru-RU" b="1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b="1" dirty="0" smtClean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b="1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b="1" dirty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b="1" dirty="0">
                <a:latin typeface="Constantia" charset="0"/>
                <a:ea typeface="Constantia" charset="0"/>
                <a:cs typeface="Constantia" charset="0"/>
              </a:rPr>
            </a:br>
            <a:r>
              <a:rPr lang="ru-RU" sz="2200" b="1" dirty="0" smtClean="0">
                <a:latin typeface="Constantia" charset="0"/>
                <a:ea typeface="Constantia" charset="0"/>
                <a:cs typeface="Constantia" charset="0"/>
              </a:rPr>
              <a:t>Контрольные цифры приема</a:t>
            </a:r>
            <a:br>
              <a:rPr lang="ru-RU" sz="2200" b="1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sz="2200" b="1" dirty="0" smtClean="0">
                <a:latin typeface="Constantia" charset="0"/>
                <a:ea typeface="Constantia" charset="0"/>
                <a:cs typeface="Constantia" charset="0"/>
              </a:rPr>
              <a:t>           2023</a:t>
            </a:r>
            <a:br>
              <a:rPr lang="ru-RU" sz="2200" b="1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dirty="0" smtClean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ru-RU" dirty="0" smtClean="0">
                <a:latin typeface="Calibri" charset="0"/>
                <a:ea typeface="Calibri" charset="0"/>
                <a:cs typeface="Calibri" charset="0"/>
              </a:rPr>
            </a:br>
            <a:endParaRPr dirty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308" name="Google Shape;308;p29"/>
          <p:cNvGraphicFramePr/>
          <p:nvPr>
            <p:extLst>
              <p:ext uri="{D42A27DB-BD31-4B8C-83A1-F6EECF244321}">
                <p14:modId xmlns:p14="http://schemas.microsoft.com/office/powerpoint/2010/main" val="3242518914"/>
              </p:ext>
            </p:extLst>
          </p:nvPr>
        </p:nvGraphicFramePr>
        <p:xfrm>
          <a:off x="2779654" y="359924"/>
          <a:ext cx="6051480" cy="4203297"/>
        </p:xfrm>
        <a:graphic>
          <a:graphicData uri="http://schemas.openxmlformats.org/drawingml/2006/table">
            <a:tbl>
              <a:tblPr>
                <a:noFill/>
                <a:tableStyleId>{ADD6942E-8B1C-4992-9784-1105375F23AA}</a:tableStyleId>
              </a:tblPr>
              <a:tblGrid>
                <a:gridCol w="2367699"/>
                <a:gridCol w="1849348"/>
                <a:gridCol w="1834433"/>
              </a:tblGrid>
              <a:tr h="138132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onstantia" charset="0"/>
                        <a:ea typeface="Constantia" charset="0"/>
                        <a:cs typeface="Constantia" charset="0"/>
                        <a:sym typeface="Nuni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nstantia" charset="0"/>
                          <a:ea typeface="Constantia" charset="0"/>
                          <a:cs typeface="Constantia" charset="0"/>
                          <a:sym typeface="Nunito Sans"/>
                        </a:rPr>
                        <a:t>Бюджет</a:t>
                      </a:r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nstantia" charset="0"/>
                          <a:ea typeface="Constantia" charset="0"/>
                          <a:cs typeface="Constantia" charset="0"/>
                          <a:sym typeface="Nunito Sans"/>
                        </a:rPr>
                        <a:t> </a:t>
                      </a:r>
                      <a:endParaRPr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onstantia" charset="0"/>
                        <a:ea typeface="Constantia" charset="0"/>
                        <a:cs typeface="Constantia" charset="0"/>
                        <a:sym typeface="Nuni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nstantia" charset="0"/>
                          <a:ea typeface="Constantia" charset="0"/>
                          <a:cs typeface="Constantia" charset="0"/>
                          <a:sym typeface="Nunito Sans"/>
                        </a:rPr>
                        <a:t>Договор</a:t>
                      </a:r>
                      <a:endParaRPr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onstantia" charset="0"/>
                        <a:ea typeface="Constantia" charset="0"/>
                        <a:cs typeface="Constantia" charset="0"/>
                        <a:sym typeface="Nuni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</a:tr>
              <a:tr h="141098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nstantia" charset="0"/>
                          <a:ea typeface="Constantia" charset="0"/>
                          <a:cs typeface="Constantia" charset="0"/>
                          <a:sym typeface="Nunito Sans"/>
                        </a:rPr>
                        <a:t>Лингвистика</a:t>
                      </a:r>
                      <a:endParaRPr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onstantia" charset="0"/>
                        <a:ea typeface="Constantia" charset="0"/>
                        <a:cs typeface="Constantia" charset="0"/>
                        <a:sym typeface="Nuni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b="1" dirty="0" smtClean="0">
                          <a:solidFill>
                            <a:srgbClr val="EA6100"/>
                          </a:solidFill>
                          <a:latin typeface="Constantia" charset="0"/>
                          <a:ea typeface="Constantia" charset="0"/>
                          <a:cs typeface="Constantia" charset="0"/>
                          <a:sym typeface="Nunito Sans"/>
                        </a:rPr>
                        <a:t>6</a:t>
                      </a:r>
                      <a:endParaRPr sz="2800" b="1" dirty="0">
                        <a:solidFill>
                          <a:srgbClr val="EA6100"/>
                        </a:solidFill>
                        <a:latin typeface="Constantia" charset="0"/>
                        <a:ea typeface="Constantia" charset="0"/>
                        <a:cs typeface="Constantia" charset="0"/>
                        <a:sym typeface="Nuni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b="1" dirty="0" smtClean="0">
                          <a:solidFill>
                            <a:srgbClr val="EA6100"/>
                          </a:solidFill>
                          <a:latin typeface="Constantia" charset="0"/>
                          <a:ea typeface="Constantia" charset="0"/>
                          <a:cs typeface="Constantia" charset="0"/>
                          <a:sym typeface="Nunito Sans"/>
                        </a:rPr>
                        <a:t>20</a:t>
                      </a:r>
                      <a:endParaRPr sz="2800" b="1" dirty="0">
                        <a:solidFill>
                          <a:srgbClr val="EA6100"/>
                        </a:solidFill>
                        <a:latin typeface="Constantia" charset="0"/>
                        <a:ea typeface="Constantia" charset="0"/>
                        <a:cs typeface="Constantia" charset="0"/>
                        <a:sym typeface="Nuni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41098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nstantia" charset="0"/>
                          <a:ea typeface="Constantia" charset="0"/>
                          <a:cs typeface="Constantia" charset="0"/>
                          <a:sym typeface="Nunito Sans"/>
                        </a:rPr>
                        <a:t>Педобразование</a:t>
                      </a:r>
                      <a:endParaRPr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onstantia" charset="0"/>
                        <a:ea typeface="Constantia" charset="0"/>
                        <a:cs typeface="Constantia" charset="0"/>
                        <a:sym typeface="Nuni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b="1" dirty="0" smtClean="0">
                          <a:solidFill>
                            <a:srgbClr val="EA6100"/>
                          </a:solidFill>
                          <a:latin typeface="Constantia" charset="0"/>
                          <a:ea typeface="Constantia" charset="0"/>
                          <a:cs typeface="Constantia" charset="0"/>
                          <a:sym typeface="Nunito Sans"/>
                        </a:rPr>
                        <a:t>14</a:t>
                      </a:r>
                      <a:endParaRPr sz="2800" b="1" dirty="0">
                        <a:solidFill>
                          <a:srgbClr val="EA6100"/>
                        </a:solidFill>
                        <a:latin typeface="Constantia" charset="0"/>
                        <a:ea typeface="Constantia" charset="0"/>
                        <a:cs typeface="Constantia" charset="0"/>
                        <a:sym typeface="Nuni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b="1" dirty="0" smtClean="0">
                          <a:solidFill>
                            <a:srgbClr val="EA6100"/>
                          </a:solidFill>
                          <a:latin typeface="Constantia" charset="0"/>
                          <a:ea typeface="Constantia" charset="0"/>
                          <a:cs typeface="Constantia" charset="0"/>
                          <a:sym typeface="Nunito Sans"/>
                        </a:rPr>
                        <a:t>7</a:t>
                      </a:r>
                      <a:endParaRPr sz="2800" b="1" dirty="0">
                        <a:solidFill>
                          <a:srgbClr val="EA6100"/>
                        </a:solidFill>
                        <a:latin typeface="Constantia" charset="0"/>
                        <a:ea typeface="Constantia" charset="0"/>
                        <a:cs typeface="Constantia" charset="0"/>
                        <a:sym typeface="Nuni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  <p:sp>
        <p:nvSpPr>
          <p:cNvPr id="309" name="Google Shape;309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69868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5D56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9"/>
          <p:cNvSpPr txBox="1">
            <a:spLocks noGrp="1"/>
          </p:cNvSpPr>
          <p:nvPr>
            <p:ph type="title"/>
          </p:nvPr>
        </p:nvSpPr>
        <p:spPr>
          <a:xfrm>
            <a:off x="50380" y="1147864"/>
            <a:ext cx="2517722" cy="34086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2200" b="1" dirty="0" smtClean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2200" b="1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sz="2200" b="1" dirty="0" smtClean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2200" b="1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sz="2200" b="1" dirty="0" smtClean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2200" b="1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b="1" dirty="0" smtClean="0">
                <a:latin typeface="Constantia" panose="02030602050306030303" pitchFamily="18" charset="0"/>
                <a:ea typeface="Calibri" charset="0"/>
                <a:cs typeface="Calibri" charset="0"/>
              </a:rPr>
              <a:t>Вступительные испытания</a:t>
            </a:r>
            <a:r>
              <a:rPr lang="ru-RU" sz="2200" b="1" dirty="0" smtClean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2200" b="1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sz="2200" b="1" dirty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2200" b="1" dirty="0">
                <a:latin typeface="Constantia" charset="0"/>
                <a:ea typeface="Constantia" charset="0"/>
                <a:cs typeface="Constantia" charset="0"/>
              </a:rPr>
            </a:br>
            <a:r>
              <a:rPr lang="ru-RU" sz="2200" b="1" dirty="0" smtClean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2200" b="1" dirty="0" smtClean="0">
                <a:latin typeface="Constantia" charset="0"/>
                <a:ea typeface="Constantia" charset="0"/>
                <a:cs typeface="Constantia" charset="0"/>
              </a:rPr>
            </a:br>
            <a:endParaRPr dirty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308" name="Google Shape;308;p29"/>
          <p:cNvGraphicFramePr/>
          <p:nvPr>
            <p:extLst>
              <p:ext uri="{D42A27DB-BD31-4B8C-83A1-F6EECF244321}">
                <p14:modId xmlns:p14="http://schemas.microsoft.com/office/powerpoint/2010/main" val="143792844"/>
              </p:ext>
            </p:extLst>
          </p:nvPr>
        </p:nvGraphicFramePr>
        <p:xfrm>
          <a:off x="2752928" y="116732"/>
          <a:ext cx="6157608" cy="4719941"/>
        </p:xfrm>
        <a:graphic>
          <a:graphicData uri="http://schemas.openxmlformats.org/drawingml/2006/table">
            <a:tbl>
              <a:tblPr>
                <a:noFill/>
                <a:tableStyleId>{ADD6942E-8B1C-4992-9784-1105375F23AA}</a:tableStyleId>
              </a:tblPr>
              <a:tblGrid>
                <a:gridCol w="3078804"/>
                <a:gridCol w="3078804"/>
              </a:tblGrid>
              <a:tr h="23609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tantia" charset="0"/>
                          <a:ea typeface="Constantia" charset="0"/>
                          <a:cs typeface="Constantia" charset="0"/>
                          <a:sym typeface="Nunito Sans"/>
                        </a:rPr>
                        <a:t>Бакалавриат</a:t>
                      </a:r>
                      <a:r>
                        <a:rPr lang="ru-RU" sz="20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tantia" charset="0"/>
                          <a:ea typeface="Constantia" charset="0"/>
                          <a:cs typeface="Constantia" charset="0"/>
                          <a:sym typeface="Nunito Sans"/>
                        </a:rPr>
                        <a:t> «Лингвистика»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tantia" charset="0"/>
                          <a:ea typeface="Constantia" charset="0"/>
                          <a:cs typeface="Constantia" charset="0"/>
                          <a:sym typeface="Nunito Sans"/>
                        </a:rPr>
                        <a:t> 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tantia" charset="0"/>
                          <a:ea typeface="Constantia" charset="0"/>
                          <a:cs typeface="Constantia" charset="0"/>
                          <a:sym typeface="Nunito Sans"/>
                        </a:rPr>
                        <a:t>Специалитет</a:t>
                      </a:r>
                      <a:endParaRPr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tantia" charset="0"/>
                        <a:ea typeface="Constantia" charset="0"/>
                        <a:cs typeface="Constantia" charset="0"/>
                        <a:sym typeface="Nuni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tantia" charset="0"/>
                          <a:ea typeface="Constantia" charset="0"/>
                          <a:cs typeface="Constantia" charset="0"/>
                          <a:sym typeface="Nunito Sans"/>
                        </a:rPr>
                        <a:t>Бакалавриат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tantia" charset="0"/>
                          <a:ea typeface="Constantia" charset="0"/>
                          <a:cs typeface="Constantia" charset="0"/>
                          <a:sym typeface="Nunito Sans"/>
                        </a:rPr>
                        <a:t>«Фундаментальная и прикладная лингвистика» </a:t>
                      </a:r>
                      <a:endParaRPr sz="20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tantia" charset="0"/>
                        <a:ea typeface="Constantia" charset="0"/>
                        <a:cs typeface="Constantia" charset="0"/>
                        <a:sym typeface="Nuni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</a:tr>
              <a:tr h="23589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CCCCCC"/>
                        </a:buClr>
                        <a:buSzPts val="900"/>
                        <a:buFont typeface="Nunito Sans"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onstantia" panose="02030602050306030303" pitchFamily="18" charset="0"/>
                          <a:ea typeface="Calibri" charset="0"/>
                          <a:cs typeface="Calibri" charset="0"/>
                          <a:sym typeface="Nunito Sans"/>
                        </a:rPr>
                        <a:t> 1. Русский язык (ЕГЭ)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CCCCCC"/>
                        </a:buClr>
                        <a:buSzPts val="900"/>
                        <a:buFont typeface="Nunito Sans"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onstantia" panose="02030602050306030303" pitchFamily="18" charset="0"/>
                          <a:ea typeface="Calibri" charset="0"/>
                          <a:cs typeface="Calibri" charset="0"/>
                          <a:sym typeface="Nunito Sans"/>
                        </a:rPr>
                        <a:t> 2. Иностранный язык (ЕГЭ)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CCCCCC"/>
                        </a:buClr>
                        <a:buSzPts val="900"/>
                        <a:buFont typeface="Nunito Sans"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onstantia" panose="02030602050306030303" pitchFamily="18" charset="0"/>
                          <a:ea typeface="Calibri" charset="0"/>
                          <a:cs typeface="Calibri" charset="0"/>
                          <a:sym typeface="Nunito Sans"/>
                        </a:rPr>
                        <a:t> 3. Литература (ЕГЭ) </a:t>
                      </a:r>
                      <a:r>
                        <a:rPr kumimoji="0" lang="ru-RU" sz="1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onstantia" panose="02030602050306030303" pitchFamily="18" charset="0"/>
                          <a:ea typeface="Calibri" charset="0"/>
                          <a:cs typeface="Calibri" charset="0"/>
                          <a:sym typeface="Nunito Sans"/>
                        </a:rPr>
                        <a:t>или</a:t>
                      </a:r>
                      <a:endParaRPr kumimoji="0" lang="en-US" sz="16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666666"/>
                        </a:solidFill>
                        <a:effectLst/>
                        <a:uLnTx/>
                        <a:uFillTx/>
                        <a:latin typeface="Constantia" panose="02030602050306030303" pitchFamily="18" charset="0"/>
                        <a:ea typeface="Calibri" charset="0"/>
                        <a:cs typeface="Calibri" charset="0"/>
                        <a:sym typeface="Nunito San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CCCCCC"/>
                        </a:buClr>
                        <a:buSzPts val="900"/>
                        <a:buFont typeface="Nunito Sans"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onstantia" panose="02030602050306030303" pitchFamily="18" charset="0"/>
                          <a:ea typeface="Calibri" charset="0"/>
                          <a:cs typeface="Calibri" charset="0"/>
                          <a:sym typeface="Nunito Sans"/>
                        </a:rPr>
                        <a:t>     Обществознание (ЕГЭ)</a:t>
                      </a:r>
                      <a:endParaRPr kumimoji="0" lang="ru-RU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666666"/>
                        </a:solidFill>
                        <a:effectLst/>
                        <a:uLnTx/>
                        <a:uFillTx/>
                        <a:latin typeface="Constantia" panose="02030602050306030303" pitchFamily="18" charset="0"/>
                        <a:ea typeface="Calibri" charset="0"/>
                        <a:cs typeface="Calibri" charset="0"/>
                        <a:sym typeface="Nuni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CCCCCC"/>
                        </a:buClr>
                        <a:buSzPts val="900"/>
                        <a:buFont typeface="Nunito Sans"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onstantia" panose="02030602050306030303" pitchFamily="18" charset="0"/>
                          <a:ea typeface="Calibri" charset="0"/>
                          <a:cs typeface="Calibri" charset="0"/>
                          <a:sym typeface="Nunito Sans"/>
                        </a:rPr>
                        <a:t>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CCCCCC"/>
                        </a:buClr>
                        <a:buSzPts val="900"/>
                        <a:buFont typeface="Nunito Sans"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onstantia" panose="02030602050306030303" pitchFamily="18" charset="0"/>
                          <a:ea typeface="Calibri" charset="0"/>
                          <a:cs typeface="Calibri" charset="0"/>
                          <a:sym typeface="Nunito Sans"/>
                        </a:rPr>
                        <a:t>    1. Русский язык (ЕГЭ)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CCCCCC"/>
                        </a:buClr>
                        <a:buSzPts val="900"/>
                        <a:buFont typeface="Nunito Sans"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onstantia" panose="02030602050306030303" pitchFamily="18" charset="0"/>
                          <a:ea typeface="Calibri" charset="0"/>
                          <a:cs typeface="Calibri" charset="0"/>
                          <a:sym typeface="Nunito Sans"/>
                        </a:rPr>
                        <a:t>    2. Иностранный язык (ЕГЭ)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CCCCCC"/>
                        </a:buClr>
                        <a:buSzPts val="900"/>
                        <a:buFont typeface="Nunito Sans"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onstantia" panose="02030602050306030303" pitchFamily="18" charset="0"/>
                          <a:ea typeface="Calibri" charset="0"/>
                          <a:cs typeface="Calibri" charset="0"/>
                          <a:sym typeface="Nunito Sans"/>
                        </a:rPr>
                        <a:t>    3.  Обществознание (ЕГЭ)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CCCCCC"/>
                        </a:buClr>
                        <a:buSzPts val="900"/>
                        <a:buFont typeface="Nunito Sans"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onstantia" panose="02030602050306030303" pitchFamily="18" charset="0"/>
                          <a:ea typeface="Calibri" charset="0"/>
                          <a:cs typeface="Calibri" charset="0"/>
                          <a:sym typeface="Nunito Sans"/>
                        </a:rPr>
                        <a:t>          </a:t>
                      </a:r>
                      <a:r>
                        <a:rPr kumimoji="0" lang="ru-RU" sz="1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onstantia" panose="02030602050306030303" pitchFamily="18" charset="0"/>
                          <a:ea typeface="Calibri" charset="0"/>
                          <a:cs typeface="Calibri" charset="0"/>
                          <a:sym typeface="Nunito Sans"/>
                        </a:rPr>
                        <a:t>или  </a:t>
                      </a:r>
                      <a:r>
                        <a:rPr kumimoji="0" lang="ru-RU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onstantia" panose="02030602050306030303" pitchFamily="18" charset="0"/>
                          <a:ea typeface="Calibri" charset="0"/>
                          <a:cs typeface="Calibri" charset="0"/>
                          <a:sym typeface="Nunito Sans"/>
                        </a:rPr>
                        <a:t>Математика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CCCCCC"/>
                        </a:buClr>
                        <a:buSzPts val="900"/>
                        <a:buFont typeface="Nunito Sans"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onstantia" panose="02030602050306030303" pitchFamily="18" charset="0"/>
                          <a:ea typeface="Calibri" charset="0"/>
                          <a:cs typeface="Calibri" charset="0"/>
                          <a:sym typeface="Nunito Sans"/>
                        </a:rPr>
                        <a:t>          (профиль)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309" name="Google Shape;309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26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45" y="1566937"/>
            <a:ext cx="364259" cy="4459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1814" y="1633483"/>
            <a:ext cx="595782" cy="4428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028" y="1550956"/>
            <a:ext cx="321733" cy="49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9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5D56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title"/>
          </p:nvPr>
        </p:nvSpPr>
        <p:spPr>
          <a:xfrm>
            <a:off x="234451" y="643594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b="1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b="1" dirty="0" smtClean="0">
                <a:latin typeface="Constantia" charset="0"/>
                <a:ea typeface="Constantia" charset="0"/>
                <a:cs typeface="Constantia" charset="0"/>
              </a:rPr>
              <a:t>Проходнойбалл 2022</a:t>
            </a:r>
            <a:endParaRPr b="1" dirty="0">
              <a:latin typeface="Constantia" charset="0"/>
              <a:ea typeface="Constantia" charset="0"/>
              <a:cs typeface="Constantia" charset="0"/>
            </a:endParaRPr>
          </a:p>
        </p:txBody>
      </p:sp>
      <p:sp>
        <p:nvSpPr>
          <p:cNvPr id="151" name="Google Shape;151;p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27</a:t>
            </a:fld>
            <a:endParaRPr/>
          </a:p>
        </p:txBody>
      </p:sp>
      <p:sp>
        <p:nvSpPr>
          <p:cNvPr id="154" name="Google Shape;154;p22"/>
          <p:cNvSpPr/>
          <p:nvPr/>
        </p:nvSpPr>
        <p:spPr>
          <a:xfrm>
            <a:off x="234451" y="2324911"/>
            <a:ext cx="2046300" cy="1955260"/>
          </a:xfrm>
          <a:prstGeom prst="ellipse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4800" b="1" dirty="0" smtClean="0">
                <a:solidFill>
                  <a:srgbClr val="FFFFFF"/>
                </a:solidFill>
                <a:latin typeface="Constantia" panose="02030602050306030303" pitchFamily="18" charset="0"/>
                <a:ea typeface="Calibri" charset="0"/>
                <a:cs typeface="Calibri" charset="0"/>
                <a:sym typeface="Nunito Sans"/>
              </a:rPr>
              <a:t>27</a:t>
            </a:r>
            <a:r>
              <a:rPr lang="ru-RU" sz="4800" b="1" dirty="0" smtClean="0">
                <a:solidFill>
                  <a:srgbClr val="FFFFFF"/>
                </a:solidFill>
                <a:latin typeface="Constantia" panose="02030602050306030303" pitchFamily="18" charset="0"/>
                <a:ea typeface="Calibri" charset="0"/>
                <a:cs typeface="Calibri" charset="0"/>
                <a:sym typeface="Nunito Sans"/>
              </a:rPr>
              <a:t>5</a:t>
            </a:r>
          </a:p>
          <a:p>
            <a:pPr algn="ctr"/>
            <a:r>
              <a:rPr lang="ru-RU" sz="4800" b="1" dirty="0" smtClean="0">
                <a:solidFill>
                  <a:srgbClr val="FFFFFF"/>
                </a:solidFill>
                <a:latin typeface="Constantia" panose="02030602050306030303" pitchFamily="18" charset="0"/>
                <a:ea typeface="Calibri" charset="0"/>
                <a:cs typeface="Calibri" charset="0"/>
                <a:sym typeface="Nunito Sans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Constantia" panose="02030602050306030303" pitchFamily="18" charset="0"/>
                <a:ea typeface="Calibri" charset="0"/>
                <a:cs typeface="Calibri" charset="0"/>
                <a:sym typeface="Nunito Sans"/>
              </a:rPr>
              <a:t>8</a:t>
            </a:r>
            <a:r>
              <a:rPr lang="ru-RU" sz="4800" b="1" dirty="0" smtClean="0">
                <a:solidFill>
                  <a:srgbClr val="FFFFFF"/>
                </a:solidFill>
                <a:latin typeface="Constantia" panose="02030602050306030303" pitchFamily="18" charset="0"/>
                <a:ea typeface="Calibri" charset="0"/>
                <a:cs typeface="Calibri" charset="0"/>
                <a:sym typeface="Nunito Sans"/>
              </a:rPr>
              <a:t>5</a:t>
            </a:r>
            <a:endParaRPr sz="4800" b="1" dirty="0">
              <a:solidFill>
                <a:srgbClr val="FFFFFF"/>
              </a:solidFill>
              <a:latin typeface="Constantia" panose="02030602050306030303" pitchFamily="18" charset="0"/>
              <a:ea typeface="Calibri" charset="0"/>
              <a:cs typeface="Calibri" charset="0"/>
              <a:sym typeface="Nunito Sans"/>
            </a:endParaRPr>
          </a:p>
        </p:txBody>
      </p:sp>
      <p:cxnSp>
        <p:nvCxnSpPr>
          <p:cNvPr id="155" name="Google Shape;155;p22"/>
          <p:cNvCxnSpPr/>
          <p:nvPr/>
        </p:nvCxnSpPr>
        <p:spPr>
          <a:xfrm>
            <a:off x="4473377" y="3856125"/>
            <a:ext cx="9099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oval" w="sm" len="sm"/>
            <a:tailEnd type="triangle" w="sm" len="sm"/>
          </a:ln>
        </p:spPr>
      </p:cxn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451823"/>
              </p:ext>
            </p:extLst>
          </p:nvPr>
        </p:nvGraphicFramePr>
        <p:xfrm>
          <a:off x="2811293" y="97276"/>
          <a:ext cx="6057800" cy="4934251"/>
        </p:xfrm>
        <a:graphic>
          <a:graphicData uri="http://schemas.openxmlformats.org/drawingml/2006/table">
            <a:tbl>
              <a:tblPr firstRow="1" bandRow="1">
                <a:tableStyleId>{ADD6942E-8B1C-4992-9784-1105375F23AA}</a:tableStyleId>
              </a:tblPr>
              <a:tblGrid>
                <a:gridCol w="3028900"/>
                <a:gridCol w="3028900"/>
              </a:tblGrid>
              <a:tr h="763358">
                <a:tc gridSpan="2">
                  <a:txBody>
                    <a:bodyPr/>
                    <a:lstStyle/>
                    <a:p>
                      <a:pPr algn="r"/>
                      <a:r>
                        <a:rPr lang="ru-RU" sz="2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nstantia" panose="02030602050306030303" pitchFamily="18" charset="0"/>
                        </a:rPr>
                        <a:t>Минимальные</a:t>
                      </a:r>
                      <a:r>
                        <a:rPr lang="ru-RU" sz="2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nstantia" panose="02030602050306030303" pitchFamily="18" charset="0"/>
                        </a:rPr>
                        <a:t> баллы 2023</a:t>
                      </a:r>
                      <a:endParaRPr lang="ru-RU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860634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Constantia" panose="02030602050306030303" pitchFamily="18" charset="0"/>
                        </a:rPr>
                        <a:t>Русский язык</a:t>
                      </a:r>
                      <a:endParaRPr lang="ru-RU" sz="2000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0930E"/>
                          </a:solidFill>
                          <a:effectLst/>
                          <a:uLnTx/>
                          <a:uFillTx/>
                          <a:latin typeface="Constantia" charset="0"/>
                          <a:ea typeface="Constantia" charset="0"/>
                          <a:cs typeface="Constantia" charset="0"/>
                          <a:sym typeface="Nunito Sans"/>
                        </a:rPr>
                        <a:t>40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8606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onstantia" panose="02030602050306030303" pitchFamily="18" charset="0"/>
                          <a:cs typeface="Arial"/>
                          <a:sym typeface="Arial"/>
                        </a:rPr>
                        <a:t>Литература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0930E"/>
                          </a:solidFill>
                          <a:effectLst/>
                          <a:uLnTx/>
                          <a:uFillTx/>
                          <a:latin typeface="Constantia" charset="0"/>
                          <a:ea typeface="Constantia" charset="0"/>
                          <a:cs typeface="Constantia" charset="0"/>
                          <a:sym typeface="Nunito Sans"/>
                        </a:rPr>
                        <a:t>40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7952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onstantia" panose="02030602050306030303" pitchFamily="18" charset="0"/>
                          <a:cs typeface="Arial"/>
                          <a:sym typeface="Arial"/>
                        </a:rPr>
                        <a:t>Иностранный язык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0930E"/>
                          </a:solidFill>
                          <a:effectLst/>
                          <a:uLnTx/>
                          <a:uFillTx/>
                          <a:latin typeface="Constantia" charset="0"/>
                          <a:ea typeface="Constantia" charset="0"/>
                          <a:cs typeface="Constantia" charset="0"/>
                          <a:sym typeface="Nunito Sans"/>
                        </a:rPr>
                        <a:t>40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7952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onstantia" panose="02030602050306030303" pitchFamily="18" charset="0"/>
                          <a:cs typeface="Arial"/>
                          <a:sym typeface="Arial"/>
                        </a:rPr>
                        <a:t>Математика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0930E"/>
                          </a:solidFill>
                          <a:effectLst/>
                          <a:uLnTx/>
                          <a:uFillTx/>
                          <a:latin typeface="Constantia" charset="0"/>
                          <a:ea typeface="Constantia" charset="0"/>
                          <a:cs typeface="Constantia" charset="0"/>
                          <a:sym typeface="Nunito Sans"/>
                        </a:rPr>
                        <a:t>39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8590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onstantia" panose="02030602050306030303" pitchFamily="18" charset="0"/>
                          <a:cs typeface="Arial"/>
                          <a:sym typeface="Arial"/>
                        </a:rPr>
                        <a:t>Обществознание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EA6100"/>
                          </a:solidFill>
                          <a:effectLst/>
                          <a:uLnTx/>
                          <a:uFillTx/>
                          <a:latin typeface="Constantia" charset="0"/>
                          <a:ea typeface="Constantia" charset="0"/>
                          <a:cs typeface="Constantia" charset="0"/>
                          <a:sym typeface="Nunito Sans"/>
                        </a:rPr>
                        <a:t>45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603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450" y="2276272"/>
            <a:ext cx="2046300" cy="2280228"/>
          </a:xfrm>
        </p:spPr>
        <p:txBody>
          <a:bodyPr/>
          <a:lstStyle/>
          <a:p>
            <a:r>
              <a:rPr lang="ru-RU" dirty="0" smtClean="0">
                <a:latin typeface="Constantia" panose="02030602050306030303" pitchFamily="18" charset="0"/>
              </a:rPr>
              <a:t/>
            </a:r>
            <a:br>
              <a:rPr lang="ru-RU" dirty="0" smtClean="0">
                <a:latin typeface="Constantia" panose="02030602050306030303" pitchFamily="18" charset="0"/>
              </a:rPr>
            </a:br>
            <a:r>
              <a:rPr lang="ru-RU" dirty="0" smtClean="0">
                <a:latin typeface="Constantia" panose="02030602050306030303" pitchFamily="18" charset="0"/>
              </a:rPr>
              <a:t/>
            </a:r>
            <a:br>
              <a:rPr lang="ru-RU" dirty="0" smtClean="0">
                <a:latin typeface="Constantia" panose="02030602050306030303" pitchFamily="18" charset="0"/>
              </a:rPr>
            </a:br>
            <a:r>
              <a:rPr lang="ru-RU" b="1" dirty="0" smtClean="0">
                <a:latin typeface="Constantia" panose="02030602050306030303" pitchFamily="18" charset="0"/>
              </a:rPr>
              <a:t>Зачисление </a:t>
            </a:r>
            <a:r>
              <a:rPr lang="ru-RU" b="1" dirty="0">
                <a:latin typeface="Constantia" panose="02030602050306030303" pitchFamily="18" charset="0"/>
              </a:rPr>
              <a:t>на бюджетные места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90625" y="1186773"/>
            <a:ext cx="5596200" cy="3671283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nstantia" panose="02030602050306030303" pitchFamily="18" charset="0"/>
              </a:rPr>
              <a:t>Происходит согласно: </a:t>
            </a:r>
          </a:p>
          <a:p>
            <a:pPr marL="0" indent="0">
              <a:buNone/>
              <a:defRPr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nstantia" panose="02030602050306030303" pitchFamily="18" charset="0"/>
              </a:rPr>
              <a:t>1. Месту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nstantia" panose="02030602050306030303" pitchFamily="18" charset="0"/>
              </a:rPr>
              <a:t>поступающего в рейтинге </a:t>
            </a:r>
          </a:p>
          <a:p>
            <a:pPr marL="0" indent="0">
              <a:buNone/>
              <a:defRPr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nstantia" panose="02030602050306030303" pitchFamily="18" charset="0"/>
              </a:rPr>
              <a:t>(баллы ЕГЭ + дополнительные баллы)</a:t>
            </a:r>
          </a:p>
          <a:p>
            <a:pPr marL="0" indent="0">
              <a:buNone/>
              <a:defRPr/>
            </a:pP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Constantia" panose="02030602050306030303" pitchFamily="18" charset="0"/>
            </a:endParaRPr>
          </a:p>
          <a:p>
            <a:pPr marL="0" indent="0">
              <a:buNone/>
              <a:defRPr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nstantia" panose="02030602050306030303" pitchFamily="18" charset="0"/>
              </a:rPr>
              <a:t>2. Приоритетам, указанным самим поступающим в заявлении</a:t>
            </a:r>
          </a:p>
          <a:p>
            <a:endParaRPr lang="ru-RU" sz="2400" dirty="0">
              <a:latin typeface="Constantia" panose="02030602050306030303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50" y="2347912"/>
            <a:ext cx="436176" cy="436176"/>
          </a:xfrm>
          <a:prstGeom prst="rect">
            <a:avLst/>
          </a:prstGeom>
        </p:spPr>
      </p:pic>
      <p:sp>
        <p:nvSpPr>
          <p:cNvPr id="8" name="Google Shape;548;p43"/>
          <p:cNvSpPr/>
          <p:nvPr/>
        </p:nvSpPr>
        <p:spPr>
          <a:xfrm>
            <a:off x="916908" y="2347912"/>
            <a:ext cx="464420" cy="436176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Google Shape;723;p43"/>
          <p:cNvGrpSpPr/>
          <p:nvPr/>
        </p:nvGrpSpPr>
        <p:grpSpPr>
          <a:xfrm>
            <a:off x="1658835" y="2380228"/>
            <a:ext cx="371564" cy="371543"/>
            <a:chOff x="576250" y="4319400"/>
            <a:chExt cx="442075" cy="442050"/>
          </a:xfrm>
        </p:grpSpPr>
        <p:sp>
          <p:nvSpPr>
            <p:cNvPr id="10" name="Google Shape;724;p43"/>
            <p:cNvSpPr/>
            <p:nvPr/>
          </p:nvSpPr>
          <p:spPr>
            <a:xfrm>
              <a:off x="576250" y="4319400"/>
              <a:ext cx="442075" cy="442050"/>
            </a:xfrm>
            <a:custGeom>
              <a:avLst/>
              <a:gdLst/>
              <a:ahLst/>
              <a:cxnLst/>
              <a:rect l="l" t="t" r="r" b="b"/>
              <a:pathLst>
                <a:path w="17683" h="17682" fill="none" extrusionOk="0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25;p43"/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l" t="t" r="r" b="b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26;p43"/>
            <p:cNvSpPr/>
            <p:nvPr/>
          </p:nvSpPr>
          <p:spPr>
            <a:xfrm>
              <a:off x="652350" y="4711500"/>
              <a:ext cx="46925" cy="46925"/>
            </a:xfrm>
            <a:custGeom>
              <a:avLst/>
              <a:gdLst/>
              <a:ahLst/>
              <a:cxnLst/>
              <a:rect l="l" t="t" r="r" b="b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27;p43"/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l" t="t" r="r" b="b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8139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5D56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2200" b="1" dirty="0" smtClean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2200" b="1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sz="2200" b="1" dirty="0" smtClean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2200" b="1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sz="2200" dirty="0" smtClean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2200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sz="2200" b="1" dirty="0" smtClean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2200" b="1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sz="2200" b="1" dirty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2200" b="1" dirty="0">
                <a:latin typeface="Constantia" charset="0"/>
                <a:ea typeface="Constantia" charset="0"/>
                <a:cs typeface="Constantia" charset="0"/>
              </a:rPr>
            </a:br>
            <a:r>
              <a:rPr lang="ru-RU" sz="2200" b="1" dirty="0" smtClean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2200" b="1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dirty="0" smtClean="0">
                <a:latin typeface="Constantia" panose="02030602050306030303" pitchFamily="18" charset="0"/>
                <a:ea typeface="Calibri" charset="0"/>
                <a:cs typeface="Calibri" charset="0"/>
              </a:rPr>
              <a:t>Индивидуальные </a:t>
            </a:r>
            <a:r>
              <a:rPr lang="ru-RU" dirty="0">
                <a:latin typeface="Constantia" panose="02030602050306030303" pitchFamily="18" charset="0"/>
                <a:ea typeface="Calibri" charset="0"/>
                <a:cs typeface="Calibri" charset="0"/>
              </a:rPr>
              <a:t>достижения</a:t>
            </a:r>
            <a:r>
              <a:rPr lang="ru-RU" sz="2800" dirty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2800" dirty="0">
                <a:latin typeface="Constantia" charset="0"/>
                <a:ea typeface="Constantia" charset="0"/>
                <a:cs typeface="Constantia" charset="0"/>
              </a:rPr>
            </a:br>
            <a:r>
              <a:rPr lang="ru-RU" sz="2800" dirty="0" smtClean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2800" dirty="0" smtClean="0">
                <a:latin typeface="Constantia" charset="0"/>
                <a:ea typeface="Constantia" charset="0"/>
                <a:cs typeface="Constantia" charset="0"/>
              </a:rPr>
            </a:br>
            <a:endParaRPr sz="2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33472" y="700391"/>
            <a:ext cx="5953353" cy="3856108"/>
          </a:xfrm>
        </p:spPr>
        <p:txBody>
          <a:bodyPr/>
          <a:lstStyle/>
          <a:p>
            <a:r>
              <a:rPr lang="ru-RU" sz="2400" dirty="0">
                <a:latin typeface="Constantia" panose="02030602050306030303" pitchFamily="18" charset="0"/>
              </a:rPr>
              <a:t>Аттестат с отличием, золотая или серебряная медаль – </a:t>
            </a:r>
            <a:r>
              <a:rPr lang="ru-RU" sz="2400" dirty="0" smtClean="0">
                <a:latin typeface="Constantia" panose="02030602050306030303" pitchFamily="18" charset="0"/>
              </a:rPr>
              <a:t> </a:t>
            </a:r>
            <a:r>
              <a:rPr lang="ru-RU" sz="2400" b="1" dirty="0" smtClean="0">
                <a:latin typeface="Constantia" panose="02030602050306030303" pitchFamily="18" charset="0"/>
              </a:rPr>
              <a:t>5 </a:t>
            </a:r>
            <a:r>
              <a:rPr lang="ru-RU" sz="2400" b="1" dirty="0">
                <a:latin typeface="Constantia" panose="02030602050306030303" pitchFamily="18" charset="0"/>
              </a:rPr>
              <a:t>баллов к </a:t>
            </a:r>
            <a:r>
              <a:rPr lang="ru-RU" sz="2400" b="1" dirty="0" smtClean="0">
                <a:latin typeface="Constantia" panose="02030602050306030303" pitchFamily="18" charset="0"/>
              </a:rPr>
              <a:t>ЕГЭ</a:t>
            </a:r>
            <a:endParaRPr lang="ru-RU" sz="2400" dirty="0">
              <a:latin typeface="Constantia" panose="02030602050306030303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400" dirty="0" smtClean="0">
                <a:latin typeface="Constantia" panose="02030602050306030303" pitchFamily="18" charset="0"/>
              </a:rPr>
              <a:t>Диплом </a:t>
            </a:r>
            <a:r>
              <a:rPr lang="ru-RU" sz="2400" dirty="0">
                <a:latin typeface="Constantia" panose="02030602050306030303" pitchFamily="18" charset="0"/>
              </a:rPr>
              <a:t>о среднем проф. обр. с отличием </a:t>
            </a:r>
            <a:r>
              <a:rPr lang="ru-RU" sz="2400" dirty="0" smtClean="0">
                <a:latin typeface="Constantia" panose="02030602050306030303" pitchFamily="18" charset="0"/>
              </a:rPr>
              <a:t>– </a:t>
            </a:r>
            <a:r>
              <a:rPr lang="ru-RU" sz="2400" b="1" dirty="0" smtClean="0">
                <a:latin typeface="Constantia" panose="02030602050306030303" pitchFamily="18" charset="0"/>
              </a:rPr>
              <a:t>5 </a:t>
            </a:r>
            <a:r>
              <a:rPr lang="ru-RU" sz="2400" b="1" dirty="0">
                <a:latin typeface="Constantia" panose="02030602050306030303" pitchFamily="18" charset="0"/>
              </a:rPr>
              <a:t>баллов к </a:t>
            </a:r>
            <a:r>
              <a:rPr lang="ru-RU" sz="2400" b="1" dirty="0" smtClean="0">
                <a:latin typeface="Constantia" panose="02030602050306030303" pitchFamily="18" charset="0"/>
              </a:rPr>
              <a:t>ЕГЭ</a:t>
            </a:r>
          </a:p>
          <a:p>
            <a:pPr marL="139700" indent="0">
              <a:lnSpc>
                <a:spcPct val="100000"/>
              </a:lnSpc>
              <a:buNone/>
            </a:pPr>
            <a:endParaRPr lang="ru-RU" sz="2400" b="1" dirty="0">
              <a:latin typeface="Constantia" panose="02030602050306030303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800" dirty="0" smtClean="0">
                <a:latin typeface="Constantia" panose="02030602050306030303" pitchFamily="18" charset="0"/>
              </a:rPr>
              <a:t>Диплом </a:t>
            </a:r>
            <a:r>
              <a:rPr lang="ru-RU" sz="1800" dirty="0">
                <a:latin typeface="Constantia" panose="02030602050306030303" pitchFamily="18" charset="0"/>
              </a:rPr>
              <a:t>победителя Всероссийского конкурса «Большая перемена»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nstantia" panose="02030602050306030303" pitchFamily="18" charset="0"/>
              </a:rPr>
              <a:t>- 5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nstantia" panose="02030602050306030303" pitchFamily="18" charset="0"/>
              </a:rPr>
              <a:t>баллов</a:t>
            </a:r>
            <a:endParaRPr lang="ru-RU" sz="1800" dirty="0" smtClean="0">
              <a:latin typeface="Constantia" panose="02030602050306030303" pitchFamily="18" charset="0"/>
            </a:endParaRPr>
          </a:p>
          <a:p>
            <a:r>
              <a:rPr lang="ru-RU" sz="1800" dirty="0" smtClean="0">
                <a:latin typeface="Constantia" panose="02030602050306030303" pitchFamily="18" charset="0"/>
              </a:rPr>
              <a:t>Диплом </a:t>
            </a:r>
            <a:r>
              <a:rPr lang="ru-RU" sz="1800" dirty="0">
                <a:latin typeface="Constantia" panose="02030602050306030303" pitchFamily="18" charset="0"/>
              </a:rPr>
              <a:t>призера Всероссийского конкурса «Большая перемена» -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nstantia" panose="02030602050306030303" pitchFamily="18" charset="0"/>
              </a:rPr>
              <a:t>3 балла</a:t>
            </a:r>
          </a:p>
        </p:txBody>
      </p:sp>
      <p:sp>
        <p:nvSpPr>
          <p:cNvPr id="309" name="Google Shape;309;p2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29</a:t>
            </a:fld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4" y="1952578"/>
            <a:ext cx="321733" cy="4910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31" y="1963865"/>
            <a:ext cx="436176" cy="436176"/>
          </a:xfrm>
          <a:prstGeom prst="rect">
            <a:avLst/>
          </a:prstGeom>
        </p:spPr>
      </p:pic>
      <p:sp>
        <p:nvSpPr>
          <p:cNvPr id="10" name="Google Shape;548;p43"/>
          <p:cNvSpPr/>
          <p:nvPr/>
        </p:nvSpPr>
        <p:spPr>
          <a:xfrm>
            <a:off x="1634851" y="1980023"/>
            <a:ext cx="464420" cy="436176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190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45" y="-985"/>
            <a:ext cx="9150889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65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5D56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1"/>
          <p:cNvSpPr txBox="1">
            <a:spLocks noGrp="1"/>
          </p:cNvSpPr>
          <p:nvPr>
            <p:ph type="ctrTitle" idx="4294967295"/>
          </p:nvPr>
        </p:nvSpPr>
        <p:spPr>
          <a:xfrm>
            <a:off x="685800" y="1684961"/>
            <a:ext cx="7772400" cy="29795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 smtClean="0">
                <a:latin typeface="Constantia" charset="0"/>
                <a:ea typeface="Constantia" charset="0"/>
                <a:cs typeface="Constantia" charset="0"/>
              </a:rPr>
              <a:t>Бакалавриат, Специалитет</a:t>
            </a:r>
            <a:br>
              <a:rPr lang="ru-RU" sz="3600" b="1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sz="3600" b="1" dirty="0" smtClean="0">
                <a:latin typeface="Constantia" charset="0"/>
                <a:ea typeface="Constantia" charset="0"/>
                <a:cs typeface="Constantia" charset="0"/>
              </a:rPr>
              <a:t>1</a:t>
            </a:r>
            <a:r>
              <a:rPr lang="en-US" sz="3600" b="1" dirty="0" smtClean="0">
                <a:latin typeface="Constantia" charset="0"/>
                <a:ea typeface="Constantia" charset="0"/>
                <a:cs typeface="Constantia" charset="0"/>
              </a:rPr>
              <a:t>1</a:t>
            </a:r>
            <a:r>
              <a:rPr lang="ru-RU" sz="3600" b="1" dirty="0" smtClean="0">
                <a:latin typeface="Constantia" charset="0"/>
                <a:ea typeface="Constantia" charset="0"/>
                <a:cs typeface="Constantia" charset="0"/>
              </a:rPr>
              <a:t>3 500</a:t>
            </a:r>
            <a:br>
              <a:rPr lang="ru-RU" sz="3600" b="1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sz="3600" b="1" dirty="0" smtClean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3600" b="1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sz="3600" b="1" dirty="0" smtClean="0">
                <a:latin typeface="Constantia" charset="0"/>
                <a:ea typeface="Constantia" charset="0"/>
                <a:cs typeface="Constantia" charset="0"/>
              </a:rPr>
              <a:t>Магистратура</a:t>
            </a:r>
            <a:br>
              <a:rPr lang="ru-RU" sz="3600" b="1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sz="3600" b="1" dirty="0" smtClean="0">
                <a:latin typeface="Constantia" charset="0"/>
                <a:ea typeface="Constantia" charset="0"/>
                <a:cs typeface="Constantia" charset="0"/>
              </a:rPr>
              <a:t>1</a:t>
            </a:r>
            <a:r>
              <a:rPr lang="en-US" sz="3600" b="1" dirty="0" smtClean="0">
                <a:latin typeface="Constantia" charset="0"/>
                <a:ea typeface="Constantia" charset="0"/>
                <a:cs typeface="Constantia" charset="0"/>
              </a:rPr>
              <a:t>2</a:t>
            </a:r>
            <a:r>
              <a:rPr lang="ru-RU" sz="3600" b="1" dirty="0" smtClean="0">
                <a:latin typeface="Constantia" charset="0"/>
                <a:ea typeface="Constantia" charset="0"/>
                <a:cs typeface="Constantia" charset="0"/>
              </a:rPr>
              <a:t>2500</a:t>
            </a:r>
            <a:endParaRPr sz="3600" b="1" dirty="0">
              <a:latin typeface="Constantia" charset="0"/>
              <a:ea typeface="Constantia" charset="0"/>
              <a:cs typeface="Constantia" charset="0"/>
            </a:endParaRPr>
          </a:p>
        </p:txBody>
      </p:sp>
      <p:sp>
        <p:nvSpPr>
          <p:cNvPr id="331" name="Google Shape;331;p31"/>
          <p:cNvSpPr txBox="1">
            <a:spLocks noGrp="1"/>
          </p:cNvSpPr>
          <p:nvPr>
            <p:ph type="subTitle" idx="4294967295"/>
          </p:nvPr>
        </p:nvSpPr>
        <p:spPr>
          <a:xfrm>
            <a:off x="685800" y="400693"/>
            <a:ext cx="7772400" cy="9867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4000" dirty="0" smtClean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ru-RU" sz="4000" dirty="0" smtClean="0">
                <a:solidFill>
                  <a:srgbClr val="FFFFFF"/>
                </a:solidFill>
                <a:latin typeface="Constantia" charset="0"/>
                <a:ea typeface="Constantia" charset="0"/>
                <a:cs typeface="Constantia" charset="0"/>
              </a:rPr>
              <a:t>Стоимость обучения</a:t>
            </a:r>
            <a:endParaRPr sz="4000" dirty="0">
              <a:solidFill>
                <a:srgbClr val="FFFFFF"/>
              </a:solidFill>
              <a:latin typeface="Constantia" charset="0"/>
              <a:ea typeface="Constantia" charset="0"/>
              <a:cs typeface="Constantia" charset="0"/>
            </a:endParaRPr>
          </a:p>
        </p:txBody>
      </p:sp>
      <p:sp>
        <p:nvSpPr>
          <p:cNvPr id="332" name="Google Shape;332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995" y="552103"/>
            <a:ext cx="1076288" cy="835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5D56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1"/>
          <p:cNvSpPr txBox="1">
            <a:spLocks noGrp="1"/>
          </p:cNvSpPr>
          <p:nvPr>
            <p:ph type="ctrTitle" idx="4294967295"/>
          </p:nvPr>
        </p:nvSpPr>
        <p:spPr>
          <a:xfrm>
            <a:off x="1274323" y="1684961"/>
            <a:ext cx="7062282" cy="29795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latin typeface="Constantia" charset="0"/>
                <a:ea typeface="Constantia" charset="0"/>
                <a:cs typeface="Constantia" charset="0"/>
              </a:rPr>
              <a:t>Возможность оплачивать обучение частями</a:t>
            </a:r>
            <a:br>
              <a:rPr lang="ru-RU" sz="3200" b="1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sz="2800" b="1" dirty="0" smtClean="0">
                <a:latin typeface="Constantia" charset="0"/>
                <a:ea typeface="Constantia" charset="0"/>
                <a:cs typeface="Constantia" charset="0"/>
              </a:rPr>
              <a:t>(по полугодиям и помесячно)</a:t>
            </a:r>
            <a:endParaRPr sz="2800" b="1" dirty="0">
              <a:latin typeface="Constantia" charset="0"/>
              <a:ea typeface="Constantia" charset="0"/>
              <a:cs typeface="Constantia" charset="0"/>
            </a:endParaRPr>
          </a:p>
        </p:txBody>
      </p:sp>
      <p:sp>
        <p:nvSpPr>
          <p:cNvPr id="331" name="Google Shape;331;p31"/>
          <p:cNvSpPr txBox="1">
            <a:spLocks noGrp="1"/>
          </p:cNvSpPr>
          <p:nvPr>
            <p:ph type="subTitle" idx="4294967295"/>
          </p:nvPr>
        </p:nvSpPr>
        <p:spPr>
          <a:xfrm>
            <a:off x="685800" y="400693"/>
            <a:ext cx="7772400" cy="9867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4000" dirty="0" smtClean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ru-RU" sz="4000" dirty="0" smtClean="0">
                <a:solidFill>
                  <a:srgbClr val="FFFFFF"/>
                </a:solidFill>
                <a:latin typeface="Constantia" charset="0"/>
                <a:ea typeface="Constantia" charset="0"/>
                <a:cs typeface="Constantia" charset="0"/>
              </a:rPr>
              <a:t>Стоимость обучения</a:t>
            </a:r>
            <a:endParaRPr sz="4000" dirty="0">
              <a:solidFill>
                <a:srgbClr val="FFFFFF"/>
              </a:solidFill>
              <a:latin typeface="Constantia" charset="0"/>
              <a:ea typeface="Constantia" charset="0"/>
              <a:cs typeface="Constantia" charset="0"/>
            </a:endParaRPr>
          </a:p>
        </p:txBody>
      </p:sp>
      <p:sp>
        <p:nvSpPr>
          <p:cNvPr id="332" name="Google Shape;332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31</a:t>
            </a:fld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995" y="552103"/>
            <a:ext cx="1076288" cy="83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5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5D56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287" y="1259664"/>
            <a:ext cx="1538755" cy="1246893"/>
          </a:xfrm>
          <a:prstGeom prst="rect">
            <a:avLst/>
          </a:prstGeom>
        </p:spPr>
      </p:pic>
      <p:sp>
        <p:nvSpPr>
          <p:cNvPr id="211" name="Google Shape;211;p25"/>
          <p:cNvSpPr txBox="1">
            <a:spLocks noGrp="1"/>
          </p:cNvSpPr>
          <p:nvPr>
            <p:ph type="title"/>
          </p:nvPr>
        </p:nvSpPr>
        <p:spPr>
          <a:xfrm>
            <a:off x="136187" y="575500"/>
            <a:ext cx="2461097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Constantia" panose="02030602050306030303" pitchFamily="18" charset="0"/>
                <a:ea typeface="Calibri" charset="0"/>
                <a:cs typeface="Calibri" charset="0"/>
              </a:rPr>
              <a:t>Мероприятия РГФ для</a:t>
            </a:r>
            <a:br>
              <a:rPr lang="ru-RU" dirty="0" smtClean="0">
                <a:latin typeface="Constantia" panose="02030602050306030303" pitchFamily="18" charset="0"/>
                <a:ea typeface="Calibri" charset="0"/>
                <a:cs typeface="Calibri" charset="0"/>
              </a:rPr>
            </a:br>
            <a:r>
              <a:rPr lang="ru-RU" dirty="0" smtClean="0">
                <a:latin typeface="Constantia" panose="02030602050306030303" pitchFamily="18" charset="0"/>
                <a:ea typeface="Calibri" charset="0"/>
                <a:cs typeface="Calibri" charset="0"/>
              </a:rPr>
              <a:t>школьников</a:t>
            </a:r>
            <a:endParaRPr dirty="0">
              <a:latin typeface="Constantia" panose="02030602050306030303" pitchFamily="18" charset="0"/>
              <a:ea typeface="Calibri" charset="0"/>
              <a:cs typeface="Calibri" charset="0"/>
            </a:endParaRPr>
          </a:p>
        </p:txBody>
      </p:sp>
      <p:sp>
        <p:nvSpPr>
          <p:cNvPr id="215" name="Google Shape;215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32</a:t>
            </a:fld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374" y="2422959"/>
            <a:ext cx="4744510" cy="27205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9410" y="0"/>
            <a:ext cx="1694590" cy="24711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918" y="0"/>
            <a:ext cx="3801526" cy="24229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7029" y="0"/>
            <a:ext cx="1543085" cy="15344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4884" y="2450216"/>
            <a:ext cx="1842535" cy="15635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0621" y="4041047"/>
            <a:ext cx="1211060" cy="113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6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5D56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"/>
          <p:cNvSpPr txBox="1">
            <a:spLocks noGrp="1"/>
          </p:cNvSpPr>
          <p:nvPr>
            <p:ph type="title"/>
          </p:nvPr>
        </p:nvSpPr>
        <p:spPr>
          <a:xfrm>
            <a:off x="136187" y="575500"/>
            <a:ext cx="2461097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Constantia" panose="02030602050306030303" pitchFamily="18" charset="0"/>
                <a:ea typeface="Calibri" charset="0"/>
                <a:cs typeface="Calibri" charset="0"/>
              </a:rPr>
              <a:t>Мероприятия РГФ для</a:t>
            </a:r>
            <a:br>
              <a:rPr lang="ru-RU" dirty="0" smtClean="0">
                <a:latin typeface="Constantia" panose="02030602050306030303" pitchFamily="18" charset="0"/>
                <a:ea typeface="Calibri" charset="0"/>
                <a:cs typeface="Calibri" charset="0"/>
              </a:rPr>
            </a:br>
            <a:r>
              <a:rPr lang="ru-RU" dirty="0" smtClean="0">
                <a:latin typeface="Constantia" panose="02030602050306030303" pitchFamily="18" charset="0"/>
                <a:ea typeface="Calibri" charset="0"/>
                <a:cs typeface="Calibri" charset="0"/>
              </a:rPr>
              <a:t>школьников</a:t>
            </a:r>
            <a:endParaRPr dirty="0">
              <a:latin typeface="Constantia" panose="02030602050306030303" pitchFamily="18" charset="0"/>
              <a:ea typeface="Calibri" charset="0"/>
              <a:cs typeface="Calibri" charset="0"/>
            </a:endParaRPr>
          </a:p>
        </p:txBody>
      </p:sp>
      <p:sp>
        <p:nvSpPr>
          <p:cNvPr id="212" name="Google Shape;212;p25"/>
          <p:cNvSpPr txBox="1">
            <a:spLocks noGrp="1"/>
          </p:cNvSpPr>
          <p:nvPr>
            <p:ph type="body" idx="1"/>
          </p:nvPr>
        </p:nvSpPr>
        <p:spPr>
          <a:xfrm>
            <a:off x="3069325" y="1170782"/>
            <a:ext cx="1609312" cy="33093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ru-RU" sz="1800" dirty="0">
                <a:latin typeface="Constantia" panose="02030602050306030303" pitchFamily="18" charset="0"/>
                <a:ea typeface="Calibri" charset="0"/>
                <a:cs typeface="Calibri" charset="0"/>
              </a:rPr>
              <a:t>Летняя лингвистическая школа факультета РГФ</a:t>
            </a:r>
          </a:p>
          <a:p>
            <a:pPr marL="0" lvl="0" indent="0">
              <a:buNone/>
            </a:pPr>
            <a:r>
              <a:rPr lang="ru-RU" sz="1800" b="1" dirty="0" smtClean="0">
                <a:latin typeface="Constantia" panose="02030602050306030303" pitchFamily="18" charset="0"/>
              </a:rPr>
              <a:t>19-24 июня 2023 </a:t>
            </a:r>
            <a:endParaRPr sz="1800" b="1" dirty="0">
              <a:latin typeface="Constantia" panose="02030602050306030303" pitchFamily="18" charset="0"/>
              <a:ea typeface="Calibri" charset="0"/>
              <a:cs typeface="Calibri" charset="0"/>
            </a:endParaRPr>
          </a:p>
        </p:txBody>
      </p:sp>
      <p:sp>
        <p:nvSpPr>
          <p:cNvPr id="213" name="Google Shape;213;p25"/>
          <p:cNvSpPr txBox="1">
            <a:spLocks noGrp="1"/>
          </p:cNvSpPr>
          <p:nvPr>
            <p:ph type="body" idx="2"/>
          </p:nvPr>
        </p:nvSpPr>
        <p:spPr>
          <a:xfrm>
            <a:off x="4951001" y="1170782"/>
            <a:ext cx="1877820" cy="36914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sz="1600" dirty="0" smtClean="0">
                <a:latin typeface="Constantia" panose="02030602050306030303" pitchFamily="18" charset="0"/>
                <a:ea typeface="Calibri" charset="0"/>
                <a:cs typeface="Calibri" charset="0"/>
              </a:rPr>
              <a:t>Олимпиада </a:t>
            </a:r>
            <a:r>
              <a:rPr lang="ru-RU" sz="1600" dirty="0">
                <a:latin typeface="Constantia" panose="02030602050306030303" pitchFamily="18" charset="0"/>
                <a:ea typeface="Calibri" charset="0"/>
                <a:cs typeface="Calibri" charset="0"/>
              </a:rPr>
              <a:t>РГФ</a:t>
            </a:r>
          </a:p>
          <a:p>
            <a:pPr marL="0" lvl="0" indent="0">
              <a:buNone/>
            </a:pPr>
            <a:r>
              <a:rPr lang="ru-RU" sz="1600" dirty="0">
                <a:latin typeface="Constantia" panose="02030602050306030303" pitchFamily="18" charset="0"/>
                <a:ea typeface="Calibri" charset="0"/>
                <a:cs typeface="Calibri" charset="0"/>
              </a:rPr>
              <a:t>«В будущее с ВГУ</a:t>
            </a:r>
            <a:r>
              <a:rPr lang="ru-RU" sz="1600" dirty="0" smtClean="0">
                <a:latin typeface="Constantia" panose="02030602050306030303" pitchFamily="18" charset="0"/>
                <a:ea typeface="Calibri" charset="0"/>
                <a:cs typeface="Calibri" charset="0"/>
              </a:rPr>
              <a:t>»</a:t>
            </a:r>
          </a:p>
          <a:p>
            <a:pPr marL="0" lvl="0" indent="0">
              <a:buNone/>
            </a:pPr>
            <a:r>
              <a:rPr lang="ru-RU" sz="1600" b="1" dirty="0" smtClean="0">
                <a:latin typeface="Constantia" panose="02030602050306030303" pitchFamily="18" charset="0"/>
                <a:ea typeface="Calibri" charset="0"/>
                <a:cs typeface="Calibri" charset="0"/>
              </a:rPr>
              <a:t>ноябрь 2023- январь 2024</a:t>
            </a:r>
            <a:endParaRPr lang="ru-RU" sz="1600" b="1" dirty="0">
              <a:latin typeface="Constantia" panose="02030602050306030303" pitchFamily="18" charset="0"/>
              <a:ea typeface="Calibri" charset="0"/>
              <a:cs typeface="Calibri" charset="0"/>
            </a:endParaRPr>
          </a:p>
          <a:p>
            <a:pPr marL="0" lvl="0" indent="0">
              <a:buNone/>
            </a:pPr>
            <a:endParaRPr lang="ru-RU" sz="1600" dirty="0" smtClean="0">
              <a:latin typeface="Constantia" panose="02030602050306030303" pitchFamily="18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ru-RU" sz="1600" b="1" dirty="0" smtClean="0">
              <a:latin typeface="Constantia" panose="02030602050306030303" pitchFamily="18" charset="0"/>
              <a:ea typeface="Calibri" charset="0"/>
              <a:cs typeface="Calibri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ru-RU" sz="1600" dirty="0" smtClean="0">
              <a:latin typeface="Constantia" panose="02030602050306030303" pitchFamily="18" charset="0"/>
              <a:ea typeface="Calibri" charset="0"/>
              <a:cs typeface="Calibri" charset="0"/>
            </a:endParaRPr>
          </a:p>
        </p:txBody>
      </p:sp>
      <p:sp>
        <p:nvSpPr>
          <p:cNvPr id="214" name="Google Shape;214;p25"/>
          <p:cNvSpPr txBox="1">
            <a:spLocks noGrp="1"/>
          </p:cNvSpPr>
          <p:nvPr>
            <p:ph type="body" idx="3"/>
          </p:nvPr>
        </p:nvSpPr>
        <p:spPr>
          <a:xfrm>
            <a:off x="7101185" y="1170782"/>
            <a:ext cx="2004297" cy="34063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ru-RU" sz="1600" dirty="0" smtClean="0">
                <a:latin typeface="Constantia" panose="02030602050306030303" pitchFamily="18" charset="0"/>
              </a:rPr>
              <a:t>Субботняя </a:t>
            </a:r>
            <a:r>
              <a:rPr lang="ru-RU" sz="1600" dirty="0">
                <a:latin typeface="Constantia" panose="02030602050306030303" pitchFamily="18" charset="0"/>
              </a:rPr>
              <a:t>школа факультета РГФ</a:t>
            </a:r>
            <a:endParaRPr lang="ru-RU" sz="1600" dirty="0">
              <a:latin typeface="Constantia" panose="02030602050306030303" pitchFamily="18" charset="0"/>
              <a:ea typeface="Calibri" charset="0"/>
              <a:cs typeface="Calibri" charset="0"/>
            </a:endParaRPr>
          </a:p>
          <a:p>
            <a:pPr marL="0" lvl="0" indent="0">
              <a:buNone/>
            </a:pPr>
            <a:r>
              <a:rPr lang="ru-RU" sz="1600" b="1" dirty="0" smtClean="0">
                <a:latin typeface="Constantia" panose="02030602050306030303" pitchFamily="18" charset="0"/>
                <a:ea typeface="Calibri" charset="0"/>
                <a:cs typeface="Calibri" charset="0"/>
              </a:rPr>
              <a:t>январь-февраль 2024</a:t>
            </a:r>
          </a:p>
          <a:p>
            <a:pPr marL="0" lvl="0" indent="0">
              <a:buNone/>
            </a:pPr>
            <a:endParaRPr lang="ru-RU" sz="1600" b="1" dirty="0">
              <a:latin typeface="Constantia" panose="02030602050306030303" pitchFamily="18" charset="0"/>
              <a:ea typeface="Calibri" charset="0"/>
              <a:cs typeface="Calibri" charset="0"/>
            </a:endParaRPr>
          </a:p>
          <a:p>
            <a:pPr marL="0" lvl="0" indent="0">
              <a:buNone/>
            </a:pPr>
            <a:r>
              <a:rPr lang="ru-RU" sz="1600" dirty="0" smtClean="0">
                <a:latin typeface="Constantia" panose="02030602050306030303" pitchFamily="18" charset="0"/>
                <a:ea typeface="Calibri" charset="0"/>
                <a:cs typeface="Calibri" charset="0"/>
              </a:rPr>
              <a:t>Конференция </a:t>
            </a:r>
            <a:r>
              <a:rPr lang="ru-RU" sz="1600" dirty="0">
                <a:latin typeface="Constantia" panose="02030602050306030303" pitchFamily="18" charset="0"/>
                <a:ea typeface="Calibri" charset="0"/>
                <a:cs typeface="Calibri" charset="0"/>
              </a:rPr>
              <a:t>НОУ</a:t>
            </a:r>
          </a:p>
          <a:p>
            <a:pPr marL="0" lvl="0" indent="0">
              <a:buNone/>
            </a:pPr>
            <a:r>
              <a:rPr lang="ru-RU" sz="1600" b="1" dirty="0" smtClean="0">
                <a:latin typeface="Constantia" panose="02030602050306030303" pitchFamily="18" charset="0"/>
                <a:ea typeface="Calibri" charset="0"/>
                <a:cs typeface="Calibri" charset="0"/>
              </a:rPr>
              <a:t>апрель </a:t>
            </a:r>
            <a:r>
              <a:rPr lang="ru-RU" sz="1600" b="1" dirty="0">
                <a:latin typeface="Constantia" panose="02030602050306030303" pitchFamily="18" charset="0"/>
                <a:ea typeface="Calibri" charset="0"/>
                <a:cs typeface="Calibri" charset="0"/>
              </a:rPr>
              <a:t>2024</a:t>
            </a:r>
          </a:p>
          <a:p>
            <a:pPr marL="0" lvl="0" indent="0">
              <a:buNone/>
            </a:pPr>
            <a:endParaRPr sz="1600" b="1" dirty="0">
              <a:latin typeface="Constantia" panose="02030602050306030303" pitchFamily="18" charset="0"/>
            </a:endParaRPr>
          </a:p>
        </p:txBody>
      </p:sp>
      <p:sp>
        <p:nvSpPr>
          <p:cNvPr id="215" name="Google Shape;215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33</a:t>
            </a:fld>
            <a:endParaRPr/>
          </a:p>
        </p:txBody>
      </p:sp>
      <p:grpSp>
        <p:nvGrpSpPr>
          <p:cNvPr id="216" name="Google Shape;216;p25"/>
          <p:cNvGrpSpPr/>
          <p:nvPr/>
        </p:nvGrpSpPr>
        <p:grpSpPr>
          <a:xfrm>
            <a:off x="3431257" y="622523"/>
            <a:ext cx="537628" cy="503927"/>
            <a:chOff x="5916675" y="927975"/>
            <a:chExt cx="516350" cy="502950"/>
          </a:xfrm>
        </p:grpSpPr>
        <p:sp>
          <p:nvSpPr>
            <p:cNvPr id="217" name="Google Shape;217;p25"/>
            <p:cNvSpPr/>
            <p:nvPr/>
          </p:nvSpPr>
          <p:spPr>
            <a:xfrm>
              <a:off x="5916675" y="927975"/>
              <a:ext cx="516350" cy="502950"/>
            </a:xfrm>
            <a:custGeom>
              <a:avLst/>
              <a:gdLst/>
              <a:ahLst/>
              <a:cxnLst/>
              <a:rect l="l" t="t" r="r" b="b"/>
              <a:pathLst>
                <a:path w="20654" h="20118" fill="none" extrusionOk="0">
                  <a:moveTo>
                    <a:pt x="20654" y="10059"/>
                  </a:moveTo>
                  <a:lnTo>
                    <a:pt x="18486" y="8183"/>
                  </a:lnTo>
                  <a:lnTo>
                    <a:pt x="19631" y="5577"/>
                  </a:lnTo>
                  <a:lnTo>
                    <a:pt x="16879" y="4847"/>
                  </a:lnTo>
                  <a:lnTo>
                    <a:pt x="16757" y="1997"/>
                  </a:lnTo>
                  <a:lnTo>
                    <a:pt x="13956" y="2509"/>
                  </a:lnTo>
                  <a:lnTo>
                    <a:pt x="12616" y="0"/>
                  </a:lnTo>
                  <a:lnTo>
                    <a:pt x="10327" y="1681"/>
                  </a:lnTo>
                  <a:lnTo>
                    <a:pt x="8038" y="0"/>
                  </a:lnTo>
                  <a:lnTo>
                    <a:pt x="6698" y="2509"/>
                  </a:lnTo>
                  <a:lnTo>
                    <a:pt x="3897" y="1997"/>
                  </a:lnTo>
                  <a:lnTo>
                    <a:pt x="3776" y="4847"/>
                  </a:lnTo>
                  <a:lnTo>
                    <a:pt x="1023" y="5577"/>
                  </a:lnTo>
                  <a:lnTo>
                    <a:pt x="2168" y="8183"/>
                  </a:lnTo>
                  <a:lnTo>
                    <a:pt x="1" y="10059"/>
                  </a:lnTo>
                  <a:lnTo>
                    <a:pt x="2168" y="11934"/>
                  </a:lnTo>
                  <a:lnTo>
                    <a:pt x="1023" y="14540"/>
                  </a:lnTo>
                  <a:lnTo>
                    <a:pt x="3776" y="15271"/>
                  </a:lnTo>
                  <a:lnTo>
                    <a:pt x="3897" y="18120"/>
                  </a:lnTo>
                  <a:lnTo>
                    <a:pt x="6698" y="17609"/>
                  </a:lnTo>
                  <a:lnTo>
                    <a:pt x="8038" y="20117"/>
                  </a:lnTo>
                  <a:lnTo>
                    <a:pt x="10327" y="18437"/>
                  </a:lnTo>
                  <a:lnTo>
                    <a:pt x="12616" y="20117"/>
                  </a:lnTo>
                  <a:lnTo>
                    <a:pt x="13956" y="17609"/>
                  </a:lnTo>
                  <a:lnTo>
                    <a:pt x="16757" y="18120"/>
                  </a:lnTo>
                  <a:lnTo>
                    <a:pt x="16879" y="15271"/>
                  </a:lnTo>
                  <a:lnTo>
                    <a:pt x="19631" y="14540"/>
                  </a:lnTo>
                  <a:lnTo>
                    <a:pt x="18486" y="11934"/>
                  </a:lnTo>
                  <a:lnTo>
                    <a:pt x="20654" y="10059"/>
                  </a:lnTo>
                  <a:close/>
                </a:path>
              </a:pathLst>
            </a:custGeom>
            <a:noFill/>
            <a:ln w="12175" cap="rnd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" name="Google Shape;218;p25"/>
            <p:cNvSpPr/>
            <p:nvPr/>
          </p:nvSpPr>
          <p:spPr>
            <a:xfrm>
              <a:off x="6006800" y="1011375"/>
              <a:ext cx="336125" cy="336125"/>
            </a:xfrm>
            <a:custGeom>
              <a:avLst/>
              <a:gdLst/>
              <a:ahLst/>
              <a:cxnLst/>
              <a:rect l="l" t="t" r="r" b="b"/>
              <a:pathLst>
                <a:path w="13445" h="13445" fill="none" extrusionOk="0">
                  <a:moveTo>
                    <a:pt x="6722" y="13445"/>
                  </a:moveTo>
                  <a:lnTo>
                    <a:pt x="6722" y="13445"/>
                  </a:lnTo>
                  <a:lnTo>
                    <a:pt x="6381" y="13420"/>
                  </a:lnTo>
                  <a:lnTo>
                    <a:pt x="6040" y="13396"/>
                  </a:lnTo>
                  <a:lnTo>
                    <a:pt x="5699" y="13347"/>
                  </a:lnTo>
                  <a:lnTo>
                    <a:pt x="5383" y="13299"/>
                  </a:lnTo>
                  <a:lnTo>
                    <a:pt x="5042" y="13226"/>
                  </a:lnTo>
                  <a:lnTo>
                    <a:pt x="4725" y="13128"/>
                  </a:lnTo>
                  <a:lnTo>
                    <a:pt x="4408" y="13031"/>
                  </a:lnTo>
                  <a:lnTo>
                    <a:pt x="4116" y="12909"/>
                  </a:lnTo>
                  <a:lnTo>
                    <a:pt x="3824" y="12763"/>
                  </a:lnTo>
                  <a:lnTo>
                    <a:pt x="3532" y="12617"/>
                  </a:lnTo>
                  <a:lnTo>
                    <a:pt x="3239" y="12471"/>
                  </a:lnTo>
                  <a:lnTo>
                    <a:pt x="2971" y="12276"/>
                  </a:lnTo>
                  <a:lnTo>
                    <a:pt x="2703" y="12105"/>
                  </a:lnTo>
                  <a:lnTo>
                    <a:pt x="2460" y="11910"/>
                  </a:lnTo>
                  <a:lnTo>
                    <a:pt x="2216" y="11691"/>
                  </a:lnTo>
                  <a:lnTo>
                    <a:pt x="1973" y="11472"/>
                  </a:lnTo>
                  <a:lnTo>
                    <a:pt x="1754" y="11228"/>
                  </a:lnTo>
                  <a:lnTo>
                    <a:pt x="1534" y="10985"/>
                  </a:lnTo>
                  <a:lnTo>
                    <a:pt x="1340" y="10741"/>
                  </a:lnTo>
                  <a:lnTo>
                    <a:pt x="1169" y="10473"/>
                  </a:lnTo>
                  <a:lnTo>
                    <a:pt x="974" y="10206"/>
                  </a:lnTo>
                  <a:lnTo>
                    <a:pt x="828" y="9913"/>
                  </a:lnTo>
                  <a:lnTo>
                    <a:pt x="682" y="9621"/>
                  </a:lnTo>
                  <a:lnTo>
                    <a:pt x="536" y="9329"/>
                  </a:lnTo>
                  <a:lnTo>
                    <a:pt x="414" y="9036"/>
                  </a:lnTo>
                  <a:lnTo>
                    <a:pt x="317" y="8720"/>
                  </a:lnTo>
                  <a:lnTo>
                    <a:pt x="219" y="8403"/>
                  </a:lnTo>
                  <a:lnTo>
                    <a:pt x="146" y="8062"/>
                  </a:lnTo>
                  <a:lnTo>
                    <a:pt x="98" y="7746"/>
                  </a:lnTo>
                  <a:lnTo>
                    <a:pt x="49" y="7405"/>
                  </a:lnTo>
                  <a:lnTo>
                    <a:pt x="24" y="7064"/>
                  </a:lnTo>
                  <a:lnTo>
                    <a:pt x="0" y="6723"/>
                  </a:lnTo>
                  <a:lnTo>
                    <a:pt x="0" y="6723"/>
                  </a:lnTo>
                  <a:lnTo>
                    <a:pt x="24" y="6382"/>
                  </a:lnTo>
                  <a:lnTo>
                    <a:pt x="49" y="6041"/>
                  </a:lnTo>
                  <a:lnTo>
                    <a:pt x="98" y="5700"/>
                  </a:lnTo>
                  <a:lnTo>
                    <a:pt x="146" y="5383"/>
                  </a:lnTo>
                  <a:lnTo>
                    <a:pt x="219" y="5042"/>
                  </a:lnTo>
                  <a:lnTo>
                    <a:pt x="317" y="4726"/>
                  </a:lnTo>
                  <a:lnTo>
                    <a:pt x="414" y="4409"/>
                  </a:lnTo>
                  <a:lnTo>
                    <a:pt x="536" y="4117"/>
                  </a:lnTo>
                  <a:lnTo>
                    <a:pt x="682" y="3825"/>
                  </a:lnTo>
                  <a:lnTo>
                    <a:pt x="828" y="3532"/>
                  </a:lnTo>
                  <a:lnTo>
                    <a:pt x="974" y="3240"/>
                  </a:lnTo>
                  <a:lnTo>
                    <a:pt x="1169" y="2972"/>
                  </a:lnTo>
                  <a:lnTo>
                    <a:pt x="1340" y="2704"/>
                  </a:lnTo>
                  <a:lnTo>
                    <a:pt x="1534" y="2461"/>
                  </a:lnTo>
                  <a:lnTo>
                    <a:pt x="1754" y="2217"/>
                  </a:lnTo>
                  <a:lnTo>
                    <a:pt x="1973" y="1974"/>
                  </a:lnTo>
                  <a:lnTo>
                    <a:pt x="2216" y="1754"/>
                  </a:lnTo>
                  <a:lnTo>
                    <a:pt x="2460" y="1535"/>
                  </a:lnTo>
                  <a:lnTo>
                    <a:pt x="2703" y="1340"/>
                  </a:lnTo>
                  <a:lnTo>
                    <a:pt x="2971" y="1170"/>
                  </a:lnTo>
                  <a:lnTo>
                    <a:pt x="3239" y="975"/>
                  </a:lnTo>
                  <a:lnTo>
                    <a:pt x="3532" y="829"/>
                  </a:lnTo>
                  <a:lnTo>
                    <a:pt x="3824" y="683"/>
                  </a:lnTo>
                  <a:lnTo>
                    <a:pt x="4116" y="537"/>
                  </a:lnTo>
                  <a:lnTo>
                    <a:pt x="4408" y="415"/>
                  </a:lnTo>
                  <a:lnTo>
                    <a:pt x="4725" y="317"/>
                  </a:lnTo>
                  <a:lnTo>
                    <a:pt x="5042" y="220"/>
                  </a:lnTo>
                  <a:lnTo>
                    <a:pt x="5383" y="147"/>
                  </a:lnTo>
                  <a:lnTo>
                    <a:pt x="5699" y="98"/>
                  </a:lnTo>
                  <a:lnTo>
                    <a:pt x="6040" y="49"/>
                  </a:lnTo>
                  <a:lnTo>
                    <a:pt x="6381" y="25"/>
                  </a:lnTo>
                  <a:lnTo>
                    <a:pt x="6722" y="1"/>
                  </a:lnTo>
                  <a:lnTo>
                    <a:pt x="6722" y="1"/>
                  </a:lnTo>
                  <a:lnTo>
                    <a:pt x="7063" y="25"/>
                  </a:lnTo>
                  <a:lnTo>
                    <a:pt x="7404" y="49"/>
                  </a:lnTo>
                  <a:lnTo>
                    <a:pt x="7745" y="98"/>
                  </a:lnTo>
                  <a:lnTo>
                    <a:pt x="8062" y="147"/>
                  </a:lnTo>
                  <a:lnTo>
                    <a:pt x="8403" y="220"/>
                  </a:lnTo>
                  <a:lnTo>
                    <a:pt x="8719" y="317"/>
                  </a:lnTo>
                  <a:lnTo>
                    <a:pt x="9036" y="415"/>
                  </a:lnTo>
                  <a:lnTo>
                    <a:pt x="9328" y="537"/>
                  </a:lnTo>
                  <a:lnTo>
                    <a:pt x="9620" y="683"/>
                  </a:lnTo>
                  <a:lnTo>
                    <a:pt x="9913" y="829"/>
                  </a:lnTo>
                  <a:lnTo>
                    <a:pt x="10205" y="975"/>
                  </a:lnTo>
                  <a:lnTo>
                    <a:pt x="10473" y="1170"/>
                  </a:lnTo>
                  <a:lnTo>
                    <a:pt x="10741" y="1340"/>
                  </a:lnTo>
                  <a:lnTo>
                    <a:pt x="10984" y="1535"/>
                  </a:lnTo>
                  <a:lnTo>
                    <a:pt x="11228" y="1754"/>
                  </a:lnTo>
                  <a:lnTo>
                    <a:pt x="11471" y="1974"/>
                  </a:lnTo>
                  <a:lnTo>
                    <a:pt x="11690" y="2217"/>
                  </a:lnTo>
                  <a:lnTo>
                    <a:pt x="11910" y="2461"/>
                  </a:lnTo>
                  <a:lnTo>
                    <a:pt x="12105" y="2704"/>
                  </a:lnTo>
                  <a:lnTo>
                    <a:pt x="12275" y="2972"/>
                  </a:lnTo>
                  <a:lnTo>
                    <a:pt x="12470" y="3240"/>
                  </a:lnTo>
                  <a:lnTo>
                    <a:pt x="12616" y="3532"/>
                  </a:lnTo>
                  <a:lnTo>
                    <a:pt x="12762" y="3825"/>
                  </a:lnTo>
                  <a:lnTo>
                    <a:pt x="12908" y="4117"/>
                  </a:lnTo>
                  <a:lnTo>
                    <a:pt x="13030" y="4409"/>
                  </a:lnTo>
                  <a:lnTo>
                    <a:pt x="13127" y="4726"/>
                  </a:lnTo>
                  <a:lnTo>
                    <a:pt x="13225" y="5042"/>
                  </a:lnTo>
                  <a:lnTo>
                    <a:pt x="13298" y="5383"/>
                  </a:lnTo>
                  <a:lnTo>
                    <a:pt x="13347" y="5700"/>
                  </a:lnTo>
                  <a:lnTo>
                    <a:pt x="13395" y="6041"/>
                  </a:lnTo>
                  <a:lnTo>
                    <a:pt x="13420" y="6382"/>
                  </a:lnTo>
                  <a:lnTo>
                    <a:pt x="13444" y="6723"/>
                  </a:lnTo>
                  <a:lnTo>
                    <a:pt x="13444" y="6723"/>
                  </a:lnTo>
                  <a:lnTo>
                    <a:pt x="13420" y="7064"/>
                  </a:lnTo>
                  <a:lnTo>
                    <a:pt x="13395" y="7405"/>
                  </a:lnTo>
                  <a:lnTo>
                    <a:pt x="13347" y="7746"/>
                  </a:lnTo>
                  <a:lnTo>
                    <a:pt x="13298" y="8062"/>
                  </a:lnTo>
                  <a:lnTo>
                    <a:pt x="13225" y="8403"/>
                  </a:lnTo>
                  <a:lnTo>
                    <a:pt x="13127" y="8720"/>
                  </a:lnTo>
                  <a:lnTo>
                    <a:pt x="13030" y="9036"/>
                  </a:lnTo>
                  <a:lnTo>
                    <a:pt x="12908" y="9329"/>
                  </a:lnTo>
                  <a:lnTo>
                    <a:pt x="12762" y="9621"/>
                  </a:lnTo>
                  <a:lnTo>
                    <a:pt x="12616" y="9913"/>
                  </a:lnTo>
                  <a:lnTo>
                    <a:pt x="12470" y="10206"/>
                  </a:lnTo>
                  <a:lnTo>
                    <a:pt x="12275" y="10473"/>
                  </a:lnTo>
                  <a:lnTo>
                    <a:pt x="12105" y="10741"/>
                  </a:lnTo>
                  <a:lnTo>
                    <a:pt x="11910" y="10985"/>
                  </a:lnTo>
                  <a:lnTo>
                    <a:pt x="11690" y="11228"/>
                  </a:lnTo>
                  <a:lnTo>
                    <a:pt x="11471" y="11472"/>
                  </a:lnTo>
                  <a:lnTo>
                    <a:pt x="11228" y="11691"/>
                  </a:lnTo>
                  <a:lnTo>
                    <a:pt x="10984" y="11910"/>
                  </a:lnTo>
                  <a:lnTo>
                    <a:pt x="10741" y="12105"/>
                  </a:lnTo>
                  <a:lnTo>
                    <a:pt x="10473" y="12276"/>
                  </a:lnTo>
                  <a:lnTo>
                    <a:pt x="10205" y="12471"/>
                  </a:lnTo>
                  <a:lnTo>
                    <a:pt x="9913" y="12617"/>
                  </a:lnTo>
                  <a:lnTo>
                    <a:pt x="9620" y="12763"/>
                  </a:lnTo>
                  <a:lnTo>
                    <a:pt x="9328" y="12909"/>
                  </a:lnTo>
                  <a:lnTo>
                    <a:pt x="9036" y="13031"/>
                  </a:lnTo>
                  <a:lnTo>
                    <a:pt x="8719" y="13128"/>
                  </a:lnTo>
                  <a:lnTo>
                    <a:pt x="8403" y="13226"/>
                  </a:lnTo>
                  <a:lnTo>
                    <a:pt x="8062" y="13299"/>
                  </a:lnTo>
                  <a:lnTo>
                    <a:pt x="7745" y="13347"/>
                  </a:lnTo>
                  <a:lnTo>
                    <a:pt x="7404" y="13396"/>
                  </a:lnTo>
                  <a:lnTo>
                    <a:pt x="7063" y="13420"/>
                  </a:lnTo>
                  <a:lnTo>
                    <a:pt x="6722" y="13445"/>
                  </a:lnTo>
                  <a:lnTo>
                    <a:pt x="6722" y="13445"/>
                  </a:lnTo>
                  <a:close/>
                </a:path>
              </a:pathLst>
            </a:custGeom>
            <a:noFill/>
            <a:ln w="12175" cap="rnd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19" name="Google Shape;219;p25"/>
          <p:cNvGrpSpPr/>
          <p:nvPr/>
        </p:nvGrpSpPr>
        <p:grpSpPr>
          <a:xfrm>
            <a:off x="5307439" y="632956"/>
            <a:ext cx="485217" cy="475318"/>
            <a:chOff x="5941025" y="3634400"/>
            <a:chExt cx="467650" cy="467650"/>
          </a:xfrm>
        </p:grpSpPr>
        <p:sp>
          <p:nvSpPr>
            <p:cNvPr id="220" name="Google Shape;220;p25"/>
            <p:cNvSpPr/>
            <p:nvPr/>
          </p:nvSpPr>
          <p:spPr>
            <a:xfrm>
              <a:off x="5941025" y="3634400"/>
              <a:ext cx="467650" cy="467650"/>
            </a:xfrm>
            <a:custGeom>
              <a:avLst/>
              <a:gdLst/>
              <a:ahLst/>
              <a:cxnLst/>
              <a:rect l="l" t="t" r="r" b="b"/>
              <a:pathLst>
                <a:path w="18706" h="18706" fill="none" extrusionOk="0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w="12175" cap="rnd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" name="Google Shape;221;p25"/>
            <p:cNvSpPr/>
            <p:nvPr/>
          </p:nvSpPr>
          <p:spPr>
            <a:xfrm>
              <a:off x="6211975" y="3753150"/>
              <a:ext cx="19525" cy="18900"/>
            </a:xfrm>
            <a:custGeom>
              <a:avLst/>
              <a:gdLst/>
              <a:ahLst/>
              <a:cxnLst/>
              <a:rect l="l" t="t" r="r" b="b"/>
              <a:pathLst>
                <a:path w="781" h="756" fill="none" extrusionOk="0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w="12175" cap="rnd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" name="Google Shape;222;p25"/>
            <p:cNvSpPr/>
            <p:nvPr/>
          </p:nvSpPr>
          <p:spPr>
            <a:xfrm>
              <a:off x="5943475" y="3695900"/>
              <a:ext cx="177800" cy="351350"/>
            </a:xfrm>
            <a:custGeom>
              <a:avLst/>
              <a:gdLst/>
              <a:ahLst/>
              <a:cxnLst/>
              <a:rect l="l" t="t" r="r" b="b"/>
              <a:pathLst>
                <a:path w="7112" h="14054" fill="none" extrusionOk="0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w="12175" cap="rnd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" name="Google Shape;223;p25"/>
            <p:cNvSpPr/>
            <p:nvPr/>
          </p:nvSpPr>
          <p:spPr>
            <a:xfrm>
              <a:off x="6128575" y="3695900"/>
              <a:ext cx="86475" cy="47525"/>
            </a:xfrm>
            <a:custGeom>
              <a:avLst/>
              <a:gdLst/>
              <a:ahLst/>
              <a:cxnLst/>
              <a:rect l="l" t="t" r="r" b="b"/>
              <a:pathLst>
                <a:path w="3459" h="1901" fill="none" extrusionOk="0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w="12175" cap="rnd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" name="Google Shape;224;p25"/>
            <p:cNvSpPr/>
            <p:nvPr/>
          </p:nvSpPr>
          <p:spPr>
            <a:xfrm>
              <a:off x="6357500" y="3940075"/>
              <a:ext cx="18900" cy="34725"/>
            </a:xfrm>
            <a:custGeom>
              <a:avLst/>
              <a:gdLst/>
              <a:ahLst/>
              <a:cxnLst/>
              <a:rect l="l" t="t" r="r" b="b"/>
              <a:pathLst>
                <a:path w="756" h="1389" fill="none" extrusionOk="0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w="12175" cap="rnd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" name="Google Shape;225;p25"/>
            <p:cNvSpPr/>
            <p:nvPr/>
          </p:nvSpPr>
          <p:spPr>
            <a:xfrm>
              <a:off x="6202850" y="3720875"/>
              <a:ext cx="204000" cy="278875"/>
            </a:xfrm>
            <a:custGeom>
              <a:avLst/>
              <a:gdLst/>
              <a:ahLst/>
              <a:cxnLst/>
              <a:rect l="l" t="t" r="r" b="b"/>
              <a:pathLst>
                <a:path w="8160" h="11155" fill="none" extrusionOk="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w="12175" cap="rnd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210" y="690413"/>
            <a:ext cx="493599" cy="36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0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5D56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857" y="3069381"/>
            <a:ext cx="2020573" cy="202057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4877" y="2110767"/>
            <a:ext cx="3211288" cy="29359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031" y="985704"/>
            <a:ext cx="4125283" cy="3093963"/>
          </a:xfrm>
          <a:prstGeom prst="rect">
            <a:avLst/>
          </a:prstGeom>
        </p:spPr>
      </p:pic>
      <p:sp>
        <p:nvSpPr>
          <p:cNvPr id="331" name="Google Shape;331;p31"/>
          <p:cNvSpPr txBox="1">
            <a:spLocks noGrp="1"/>
          </p:cNvSpPr>
          <p:nvPr>
            <p:ph type="subTitle" idx="4294967295"/>
          </p:nvPr>
        </p:nvSpPr>
        <p:spPr>
          <a:xfrm>
            <a:off x="685800" y="50497"/>
            <a:ext cx="7772400" cy="9417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3200" dirty="0" smtClean="0">
                <a:solidFill>
                  <a:srgbClr val="FFFFFF"/>
                </a:solidFill>
                <a:latin typeface="Constantia" panose="02030602050306030303" pitchFamily="18" charset="0"/>
                <a:ea typeface="Calibri" charset="0"/>
                <a:cs typeface="Calibri" charset="0"/>
              </a:rPr>
              <a:t>Летняя лингвистическая школа</a:t>
            </a:r>
            <a:endParaRPr sz="3200" dirty="0">
              <a:solidFill>
                <a:srgbClr val="FFFFFF"/>
              </a:solidFill>
              <a:latin typeface="Constantia" charset="0"/>
              <a:ea typeface="Constantia" charset="0"/>
              <a:cs typeface="Constantia" charset="0"/>
            </a:endParaRPr>
          </a:p>
        </p:txBody>
      </p:sp>
      <p:sp>
        <p:nvSpPr>
          <p:cNvPr id="332" name="Google Shape;332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34</a:t>
            </a:fld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288" y="2582346"/>
            <a:ext cx="1847333" cy="25076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1346" y="926324"/>
            <a:ext cx="2603624" cy="22618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3802" y="992221"/>
            <a:ext cx="797000" cy="80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1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5D56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646572" y="1016000"/>
            <a:ext cx="3477955" cy="9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latin typeface="Constantia" panose="02030602050306030303" pitchFamily="18" charset="0"/>
                <a:ea typeface="Calibri" charset="0"/>
                <a:cs typeface="Calibri" charset="0"/>
              </a:rPr>
              <a:t>Летняя лингвистическая школа</a:t>
            </a:r>
            <a:r>
              <a:rPr lang="en-US" sz="2800" dirty="0" smtClean="0">
                <a:latin typeface="Constantia" panose="02030602050306030303" pitchFamily="18" charset="0"/>
                <a:ea typeface="Calibri" charset="0"/>
                <a:cs typeface="Calibri" charset="0"/>
              </a:rPr>
              <a:t> </a:t>
            </a:r>
            <a:r>
              <a:rPr lang="ru-RU" sz="2800" dirty="0" smtClean="0">
                <a:latin typeface="Constantia" panose="02030602050306030303" pitchFamily="18" charset="0"/>
                <a:ea typeface="Calibri" charset="0"/>
                <a:cs typeface="Calibri" charset="0"/>
              </a:rPr>
              <a:t/>
            </a:r>
            <a:br>
              <a:rPr lang="ru-RU" sz="2800" dirty="0" smtClean="0">
                <a:latin typeface="Constantia" panose="02030602050306030303" pitchFamily="18" charset="0"/>
                <a:ea typeface="Calibri" charset="0"/>
                <a:cs typeface="Calibri" charset="0"/>
              </a:rPr>
            </a:br>
            <a:r>
              <a:rPr lang="ru-RU" dirty="0" smtClean="0">
                <a:latin typeface="Constantia" panose="02030602050306030303" pitchFamily="18" charset="0"/>
                <a:ea typeface="Calibri" charset="0"/>
                <a:cs typeface="Calibri" charset="0"/>
              </a:rPr>
              <a:t>19.06.23-24.06.23</a:t>
            </a:r>
            <a:endParaRPr sz="3200" dirty="0">
              <a:latin typeface="Constantia" panose="02030602050306030303" pitchFamily="18" charset="0"/>
              <a:ea typeface="Calibri" charset="0"/>
              <a:cs typeface="Calibri" charset="0"/>
            </a:endParaRPr>
          </a:p>
        </p:txBody>
      </p:sp>
      <p:sp>
        <p:nvSpPr>
          <p:cNvPr id="122" name="Google Shape;122;p18"/>
          <p:cNvSpPr txBox="1">
            <a:spLocks noGrp="1"/>
          </p:cNvSpPr>
          <p:nvPr>
            <p:ph type="body" idx="2"/>
          </p:nvPr>
        </p:nvSpPr>
        <p:spPr>
          <a:xfrm>
            <a:off x="4581728" y="846306"/>
            <a:ext cx="4249407" cy="41828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altLang="ru-RU" dirty="0" smtClean="0">
                <a:latin typeface="Constantia" panose="02030602050306030303" pitchFamily="18" charset="0"/>
              </a:rPr>
              <a:t>2023 </a:t>
            </a:r>
            <a:r>
              <a:rPr lang="ru-RU" altLang="ru-RU" dirty="0">
                <a:latin typeface="Constantia" panose="02030602050306030303" pitchFamily="18" charset="0"/>
              </a:rPr>
              <a:t>– </a:t>
            </a:r>
            <a:r>
              <a:rPr lang="ru-RU" altLang="ru-RU" dirty="0" smtClean="0">
                <a:latin typeface="Constantia" panose="02030602050306030303" pitchFamily="18" charset="0"/>
              </a:rPr>
              <a:t>ЛЛШ-</a:t>
            </a:r>
            <a:r>
              <a:rPr lang="en-US" altLang="ru-RU" dirty="0" smtClean="0">
                <a:latin typeface="Constantia" panose="02030602050306030303" pitchFamily="18" charset="0"/>
              </a:rPr>
              <a:t>XVI</a:t>
            </a:r>
            <a:endParaRPr lang="ru-RU" altLang="ru-RU" dirty="0">
              <a:latin typeface="Constantia" panose="02030602050306030303" pitchFamily="18" charset="0"/>
            </a:endParaRPr>
          </a:p>
          <a:p>
            <a:pPr eaLnBrk="1" hangingPunct="1"/>
            <a:r>
              <a:rPr lang="ru-RU" altLang="ru-RU" dirty="0" smtClean="0">
                <a:latin typeface="Constantia" panose="02030602050306030303" pitchFamily="18" charset="0"/>
              </a:rPr>
              <a:t>более 1300 слушателей за 15 лет работы</a:t>
            </a:r>
            <a:endParaRPr lang="ru-RU" altLang="ru-RU" dirty="0">
              <a:latin typeface="Constantia" panose="02030602050306030303" pitchFamily="18" charset="0"/>
            </a:endParaRPr>
          </a:p>
          <a:p>
            <a:pPr eaLnBrk="1" hangingPunct="1"/>
            <a:r>
              <a:rPr lang="ru-RU" altLang="ru-RU" dirty="0">
                <a:latin typeface="Constantia" panose="02030602050306030303" pitchFamily="18" charset="0"/>
              </a:rPr>
              <a:t> 1/5 слушателей ЛЛШ стали студентами </a:t>
            </a:r>
            <a:r>
              <a:rPr lang="ru-RU" altLang="ru-RU" dirty="0" smtClean="0">
                <a:latin typeface="Constantia" panose="02030602050306030303" pitchFamily="18" charset="0"/>
              </a:rPr>
              <a:t>РГФ</a:t>
            </a:r>
            <a:endParaRPr lang="en-US" altLang="ru-RU" dirty="0" smtClean="0">
              <a:latin typeface="Constantia" panose="02030602050306030303" pitchFamily="18" charset="0"/>
            </a:endParaRPr>
          </a:p>
          <a:p>
            <a:pPr eaLnBrk="1" hangingPunct="1"/>
            <a:r>
              <a:rPr lang="ru-RU" dirty="0" smtClean="0">
                <a:latin typeface="Constantia" panose="02030602050306030303" pitchFamily="18" charset="0"/>
                <a:ea typeface="Calibri" charset="0"/>
                <a:cs typeface="Calibri" charset="0"/>
              </a:rPr>
              <a:t>лекции ведущих профессоров факультета</a:t>
            </a:r>
            <a:endParaRPr lang="ru-RU" dirty="0">
              <a:latin typeface="Constantia" panose="02030602050306030303" pitchFamily="18" charset="0"/>
              <a:ea typeface="Calibri" charset="0"/>
              <a:cs typeface="Calibri" charset="0"/>
            </a:endParaRPr>
          </a:p>
          <a:p>
            <a:pPr eaLnBrk="1" hangingPunct="1"/>
            <a:r>
              <a:rPr lang="ru-RU" dirty="0" smtClean="0">
                <a:latin typeface="Constantia" panose="02030602050306030303" pitchFamily="18" charset="0"/>
                <a:ea typeface="Calibri" charset="0"/>
                <a:cs typeface="Calibri" charset="0"/>
              </a:rPr>
              <a:t>практика </a:t>
            </a:r>
            <a:r>
              <a:rPr lang="ru-RU" dirty="0">
                <a:latin typeface="Constantia" panose="02030602050306030303" pitchFamily="18" charset="0"/>
                <a:ea typeface="Calibri" charset="0"/>
                <a:cs typeface="Calibri" charset="0"/>
              </a:rPr>
              <a:t>ИЯ на бесплатной </a:t>
            </a:r>
            <a:r>
              <a:rPr lang="ru-RU" dirty="0" smtClean="0">
                <a:latin typeface="Constantia" panose="02030602050306030303" pitchFamily="18" charset="0"/>
                <a:ea typeface="Calibri" charset="0"/>
                <a:cs typeface="Calibri" charset="0"/>
              </a:rPr>
              <a:t>основе</a:t>
            </a:r>
          </a:p>
          <a:p>
            <a:pPr eaLnBrk="1" hangingPunct="1"/>
            <a:r>
              <a:rPr lang="ru-RU" dirty="0" smtClean="0">
                <a:latin typeface="Constantia" panose="02030602050306030303" pitchFamily="18" charset="0"/>
                <a:ea typeface="Calibri" charset="0"/>
                <a:cs typeface="Calibri" charset="0"/>
              </a:rPr>
              <a:t>Электронная регистрация</a:t>
            </a:r>
            <a:endParaRPr lang="en-US" dirty="0" smtClean="0">
              <a:latin typeface="Constantia" panose="02030602050306030303" pitchFamily="18" charset="0"/>
              <a:ea typeface="Calibri" charset="0"/>
              <a:cs typeface="Calibri" charset="0"/>
            </a:endParaRPr>
          </a:p>
          <a:p>
            <a:pPr marL="114300" indent="0" eaLnBrk="1" hangingPunct="1">
              <a:buNone/>
            </a:pPr>
            <a:r>
              <a:rPr lang="en-US" dirty="0">
                <a:latin typeface="Constantia" panose="02030602050306030303" pitchFamily="18" charset="0"/>
                <a:ea typeface="Calibri" charset="0"/>
                <a:cs typeface="Calibri" charset="0"/>
              </a:rPr>
              <a:t>   </a:t>
            </a:r>
            <a:r>
              <a:rPr lang="ru-RU" dirty="0" smtClean="0">
                <a:latin typeface="Constantia" panose="02030602050306030303" pitchFamily="18" charset="0"/>
                <a:ea typeface="Calibri" charset="0"/>
                <a:cs typeface="Calibri" charset="0"/>
              </a:rPr>
              <a:t>на странице </a:t>
            </a:r>
            <a:r>
              <a:rPr lang="en-US" dirty="0">
                <a:latin typeface="Constantia" panose="02030602050306030303" pitchFamily="18" charset="0"/>
                <a:ea typeface="Calibri" charset="0"/>
                <a:cs typeface="Calibri" charset="0"/>
                <a:hlinkClick r:id="rId3"/>
              </a:rPr>
              <a:t>http://www.rgph.vsu.ru/ru/abitur/sum-school</a:t>
            </a:r>
            <a:r>
              <a:rPr lang="en-US" dirty="0" smtClean="0">
                <a:latin typeface="Constantia" panose="02030602050306030303" pitchFamily="18" charset="0"/>
                <a:ea typeface="Calibri" charset="0"/>
                <a:cs typeface="Calibri" charset="0"/>
                <a:hlinkClick r:id="rId3"/>
              </a:rPr>
              <a:t>/</a:t>
            </a:r>
            <a:r>
              <a:rPr lang="ru-RU" dirty="0" smtClean="0">
                <a:latin typeface="Constantia" panose="02030602050306030303" pitchFamily="18" charset="0"/>
                <a:ea typeface="Calibri" charset="0"/>
                <a:cs typeface="Calibri" charset="0"/>
              </a:rPr>
              <a:t> </a:t>
            </a:r>
          </a:p>
          <a:p>
            <a:pPr eaLnBrk="1" hangingPunct="1"/>
            <a:endParaRPr lang="ru-RU" dirty="0">
              <a:latin typeface="Constantia" panose="02030602050306030303" pitchFamily="18" charset="0"/>
              <a:ea typeface="Calibri" charset="0"/>
              <a:cs typeface="Calibri" charset="0"/>
            </a:endParaRPr>
          </a:p>
          <a:p>
            <a:pPr marL="114300" indent="0" eaLnBrk="1" hangingPunct="1">
              <a:buNone/>
            </a:pPr>
            <a:endParaRPr lang="ru-RU" dirty="0">
              <a:latin typeface="Constantia" panose="02030602050306030303" pitchFamily="18" charset="0"/>
              <a:ea typeface="Calibri" charset="0"/>
              <a:cs typeface="Calibri" charset="0"/>
            </a:endParaRPr>
          </a:p>
        </p:txBody>
      </p:sp>
      <p:sp>
        <p:nvSpPr>
          <p:cNvPr id="123" name="Google Shape;123;p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35</a:t>
            </a:fld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subTitle" idx="1"/>
          </p:nvPr>
        </p:nvSpPr>
        <p:spPr>
          <a:xfrm>
            <a:off x="646573" y="3132305"/>
            <a:ext cx="3246900" cy="16175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i="0" dirty="0">
                <a:latin typeface="Constantia" panose="02030602050306030303" pitchFamily="18" charset="0"/>
                <a:ea typeface="Calibri" charset="0"/>
                <a:cs typeface="Calibri" charset="0"/>
              </a:rPr>
              <a:t>Проверка </a:t>
            </a:r>
            <a:r>
              <a:rPr lang="ru-RU" i="0" dirty="0" smtClean="0">
                <a:latin typeface="Constantia" panose="02030602050306030303" pitchFamily="18" charset="0"/>
                <a:ea typeface="Calibri" charset="0"/>
                <a:cs typeface="Calibri" charset="0"/>
              </a:rPr>
              <a:t>ваших языковых склонностей, определение </a:t>
            </a:r>
            <a:r>
              <a:rPr lang="ru-RU" i="0" dirty="0">
                <a:latin typeface="Constantia" panose="02030602050306030303" pitchFamily="18" charset="0"/>
                <a:ea typeface="Calibri" charset="0"/>
                <a:cs typeface="Calibri" charset="0"/>
              </a:rPr>
              <a:t>профессиональных </a:t>
            </a:r>
            <a:r>
              <a:rPr lang="ru-RU" i="0" dirty="0" smtClean="0">
                <a:latin typeface="Constantia" panose="02030602050306030303" pitchFamily="18" charset="0"/>
                <a:ea typeface="Calibri" charset="0"/>
                <a:cs typeface="Calibri" charset="0"/>
              </a:rPr>
              <a:t>интересов, знакомство </a:t>
            </a:r>
            <a:r>
              <a:rPr lang="ru-RU" i="0" dirty="0">
                <a:latin typeface="Constantia" panose="02030602050306030303" pitchFamily="18" charset="0"/>
                <a:ea typeface="Calibri" charset="0"/>
                <a:cs typeface="Calibri" charset="0"/>
              </a:rPr>
              <a:t>с современными формами занятий </a:t>
            </a:r>
            <a:r>
              <a:rPr lang="ru-RU" i="0" dirty="0" smtClean="0">
                <a:latin typeface="Constantia" panose="02030602050306030303" pitchFamily="18" charset="0"/>
                <a:ea typeface="Calibri" charset="0"/>
                <a:cs typeface="Calibri" charset="0"/>
              </a:rPr>
              <a:t>и новыми иностранными языками</a:t>
            </a:r>
            <a:endParaRPr lang="ru-RU" i="0" dirty="0">
              <a:latin typeface="Constantia" panose="02030602050306030303" pitchFamily="18" charset="0"/>
              <a:ea typeface="Calibri" charset="0"/>
              <a:cs typeface="Calibri" charset="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i="0" dirty="0">
              <a:latin typeface="Constantia" panose="02030602050306030303" pitchFamily="18" charset="0"/>
              <a:ea typeface="Calibri" charset="0"/>
              <a:cs typeface="Calibri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6438" y="0"/>
            <a:ext cx="1361872" cy="123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0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4450" y="661480"/>
            <a:ext cx="2046300" cy="3895019"/>
          </a:xfrm>
        </p:spPr>
        <p:txBody>
          <a:bodyPr/>
          <a:lstStyle/>
          <a:p>
            <a:r>
              <a:rPr lang="ru-RU" dirty="0">
                <a:latin typeface="Constantia" panose="02030602050306030303" pitchFamily="18" charset="0"/>
              </a:rPr>
              <a:t>Отдел </a:t>
            </a:r>
            <a:r>
              <a:rPr lang="ru-RU" dirty="0" err="1">
                <a:latin typeface="Constantia" panose="02030602050306030303" pitchFamily="18" charset="0"/>
              </a:rPr>
              <a:t>довузовского</a:t>
            </a:r>
            <a:r>
              <a:rPr lang="ru-RU" dirty="0">
                <a:latin typeface="Constantia" panose="02030602050306030303" pitchFamily="18" charset="0"/>
              </a:rPr>
              <a:t> образования ВГУ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36</a:t>
            </a:fld>
            <a:endParaRPr lang="en"/>
          </a:p>
        </p:txBody>
      </p:sp>
      <p:sp>
        <p:nvSpPr>
          <p:cNvPr id="7" name="Текст 6"/>
          <p:cNvSpPr>
            <a:spLocks noGrp="1"/>
          </p:cNvSpPr>
          <p:nvPr>
            <p:ph type="body" idx="2"/>
          </p:nvPr>
        </p:nvSpPr>
        <p:spPr>
          <a:xfrm>
            <a:off x="3090625" y="457200"/>
            <a:ext cx="5596200" cy="429265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latin typeface="Constantia" panose="02030602050306030303" pitchFamily="18" charset="0"/>
              </a:rPr>
              <a:t>индивидуальные консультации по вопросам поступления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2000" dirty="0">
              <a:latin typeface="Constantia" panose="02030602050306030303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latin typeface="Constantia" panose="02030602050306030303" pitchFamily="18" charset="0"/>
              </a:rPr>
              <a:t> </a:t>
            </a:r>
            <a:r>
              <a:rPr lang="ru-RU" sz="2000" dirty="0" err="1">
                <a:latin typeface="Constantia" panose="02030602050306030303" pitchFamily="18" charset="0"/>
              </a:rPr>
              <a:t>профориентационное</a:t>
            </a:r>
            <a:r>
              <a:rPr lang="ru-RU" sz="2000" dirty="0">
                <a:latin typeface="Constantia" panose="02030602050306030303" pitchFamily="18" charset="0"/>
              </a:rPr>
              <a:t>  тестирование для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Constantia" panose="02030602050306030303" pitchFamily="18" charset="0"/>
              </a:rPr>
              <a:t>       </a:t>
            </a:r>
            <a:r>
              <a:rPr lang="ru-RU" sz="2000" dirty="0">
                <a:latin typeface="Constantia" panose="02030602050306030303" pitchFamily="18" charset="0"/>
              </a:rPr>
              <a:t>школьников 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2000" dirty="0">
              <a:latin typeface="Constantia" panose="02030602050306030303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Constantia" panose="02030602050306030303" pitchFamily="18" charset="0"/>
              </a:rPr>
              <a:t>Сайт </a:t>
            </a:r>
            <a:r>
              <a:rPr lang="en-US" sz="2000" dirty="0">
                <a:latin typeface="Constantia" panose="02030602050306030303" pitchFamily="18" charset="0"/>
                <a:hlinkClick r:id="rId2"/>
              </a:rPr>
              <a:t>http://www.abitur.vsu.ru</a:t>
            </a:r>
            <a:r>
              <a:rPr lang="en-US" sz="2000" dirty="0" smtClean="0">
                <a:latin typeface="Constantia" panose="02030602050306030303" pitchFamily="18" charset="0"/>
                <a:hlinkClick r:id="rId2"/>
              </a:rPr>
              <a:t>/</a:t>
            </a:r>
            <a:endParaRPr lang="ru-RU" sz="2000" dirty="0" smtClean="0">
              <a:latin typeface="Constantia" panose="02030602050306030303" pitchFamily="18" charset="0"/>
            </a:endParaRPr>
          </a:p>
          <a:p>
            <a:pPr marL="139700" indent="0">
              <a:buNone/>
            </a:pPr>
            <a:r>
              <a:rPr lang="ru-RU" sz="2000" dirty="0">
                <a:latin typeface="Constantia" panose="02030602050306030303" pitchFamily="18" charset="0"/>
              </a:rPr>
              <a:t> </a:t>
            </a:r>
            <a:r>
              <a:rPr lang="ru-RU" sz="2000" dirty="0" smtClean="0">
                <a:latin typeface="Constantia" panose="02030602050306030303" pitchFamily="18" charset="0"/>
              </a:rPr>
              <a:t>    Тел</a:t>
            </a:r>
            <a:r>
              <a:rPr lang="ru-RU" sz="2000" dirty="0">
                <a:latin typeface="Constantia" panose="02030602050306030303" pitchFamily="18" charset="0"/>
              </a:rPr>
              <a:t>. 8 (473) 2 208 593</a:t>
            </a:r>
          </a:p>
          <a:p>
            <a:pPr marL="139700" indent="0">
              <a:buNone/>
            </a:pPr>
            <a:r>
              <a:rPr lang="ru-RU" sz="2000" dirty="0" smtClean="0">
                <a:latin typeface="Constantia" panose="02030602050306030303" pitchFamily="18" charset="0"/>
              </a:rPr>
              <a:t>     Главный </a:t>
            </a:r>
            <a:r>
              <a:rPr lang="ru-RU" sz="2000" dirty="0">
                <a:latin typeface="Constantia" panose="02030602050306030303" pitchFamily="18" charset="0"/>
              </a:rPr>
              <a:t>корпус ВГУ, к. 237, 237а</a:t>
            </a:r>
          </a:p>
          <a:p>
            <a:endParaRPr lang="ru-RU" sz="20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5604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37</a:t>
            </a:fld>
            <a:endParaRPr lang="en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10130"/>
            <a:ext cx="9144793" cy="516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633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latin typeface="Constantia" panose="02030602050306030303" pitchFamily="18" charset="0"/>
              </a:rPr>
              <a:t>Начало работы приёмной комиссии</a:t>
            </a:r>
            <a:br>
              <a:rPr lang="ru-RU" sz="2800" dirty="0" smtClean="0">
                <a:latin typeface="Constantia" panose="02030602050306030303" pitchFamily="18" charset="0"/>
              </a:rPr>
            </a:br>
            <a:r>
              <a:rPr lang="ru-RU" sz="2800" dirty="0">
                <a:latin typeface="Constantia" panose="02030602050306030303" pitchFamily="18" charset="0"/>
              </a:rPr>
              <a:t/>
            </a:r>
            <a:br>
              <a:rPr lang="ru-RU" sz="2800" dirty="0">
                <a:latin typeface="Constantia" panose="02030602050306030303" pitchFamily="18" charset="0"/>
              </a:rPr>
            </a:br>
            <a:r>
              <a:rPr lang="ru-RU" sz="2800" dirty="0" smtClean="0">
                <a:latin typeface="Constantia" panose="02030602050306030303" pitchFamily="18" charset="0"/>
              </a:rPr>
              <a:t>20 </a:t>
            </a:r>
            <a:r>
              <a:rPr lang="ru-RU" sz="2800" dirty="0">
                <a:latin typeface="Constantia" panose="02030602050306030303" pitchFamily="18" charset="0"/>
              </a:rPr>
              <a:t>июня </a:t>
            </a:r>
            <a:r>
              <a:rPr lang="ru-RU" sz="2800" dirty="0" smtClean="0">
                <a:latin typeface="Constantia" panose="02030602050306030303" pitchFamily="18" charset="0"/>
              </a:rPr>
              <a:t>2023</a:t>
            </a:r>
            <a:r>
              <a:rPr lang="ru-RU" sz="2800" dirty="0">
                <a:latin typeface="Constantia" panose="02030602050306030303" pitchFamily="18" charset="0"/>
              </a:rPr>
              <a:t/>
            </a:r>
            <a:br>
              <a:rPr lang="ru-RU" sz="2800" dirty="0">
                <a:latin typeface="Constantia" panose="02030602050306030303" pitchFamily="18" charset="0"/>
              </a:rPr>
            </a:br>
            <a:endParaRPr lang="ru-RU" sz="2800" dirty="0">
              <a:latin typeface="Constantia" panose="02030602050306030303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090625" y="136188"/>
            <a:ext cx="5596200" cy="836578"/>
          </a:xfrm>
        </p:spPr>
        <p:txBody>
          <a:bodyPr/>
          <a:lstStyle/>
          <a:p>
            <a:pPr marL="127000" indent="0">
              <a:buNone/>
            </a:pPr>
            <a:r>
              <a:rPr lang="ru-RU" dirty="0" smtClean="0"/>
              <a:t>         </a:t>
            </a:r>
          </a:p>
          <a:p>
            <a:pPr marL="127000" indent="0">
              <a:buNone/>
            </a:pPr>
            <a:r>
              <a:rPr lang="ru-RU" dirty="0"/>
              <a:t> </a:t>
            </a:r>
            <a:r>
              <a:rPr lang="ru-RU" dirty="0" smtClean="0">
                <a:latin typeface="Constantia" panose="02030602050306030303" pitchFamily="18" charset="0"/>
              </a:rPr>
              <a:t>СРОКИ </a:t>
            </a:r>
            <a:r>
              <a:rPr lang="ru-RU" dirty="0">
                <a:latin typeface="Constantia" panose="02030602050306030303" pitchFamily="18" charset="0"/>
              </a:rPr>
              <a:t>ПРИЕМА </a:t>
            </a:r>
            <a:r>
              <a:rPr lang="ru-RU" dirty="0" smtClean="0">
                <a:latin typeface="Constantia" panose="02030602050306030303" pitchFamily="18" charset="0"/>
              </a:rPr>
              <a:t>ДОКУМЕНТОВ</a:t>
            </a:r>
            <a:endParaRPr lang="ru-RU" dirty="0">
              <a:latin typeface="Constantia" panose="02030602050306030303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38</a:t>
            </a:fld>
            <a:endParaRPr lang="en"/>
          </a:p>
        </p:txBody>
      </p:sp>
      <p:sp>
        <p:nvSpPr>
          <p:cNvPr id="4" name="Подзаголовок 3"/>
          <p:cNvSpPr>
            <a:spLocks noGrp="1"/>
          </p:cNvSpPr>
          <p:nvPr>
            <p:ph type="body" idx="2"/>
          </p:nvPr>
        </p:nvSpPr>
        <p:spPr>
          <a:xfrm>
            <a:off x="3090625" y="1050587"/>
            <a:ext cx="5596200" cy="3505826"/>
          </a:xfrm>
        </p:spPr>
        <p:txBody>
          <a:bodyPr/>
          <a:lstStyle/>
          <a:p>
            <a:pPr marL="139700" indent="0">
              <a:buNone/>
            </a:pPr>
            <a:r>
              <a:rPr lang="ru-RU" sz="1600" b="1" dirty="0">
                <a:latin typeface="Constantia" panose="02030602050306030303" pitchFamily="18" charset="0"/>
              </a:rPr>
              <a:t>бакалавриат и специалитет, бюджет: </a:t>
            </a:r>
            <a:endParaRPr lang="ru-RU" sz="1600" b="1" dirty="0" smtClean="0">
              <a:latin typeface="Constantia" panose="02030602050306030303" pitchFamily="18" charset="0"/>
            </a:endParaRPr>
          </a:p>
          <a:p>
            <a:pPr marL="139700" indent="0">
              <a:buNone/>
            </a:pPr>
            <a:r>
              <a:rPr lang="ru-RU" sz="1600" dirty="0" smtClean="0">
                <a:latin typeface="Constantia" panose="02030602050306030303" pitchFamily="18" charset="0"/>
              </a:rPr>
              <a:t>       • по результатам ЕГЭ – до  </a:t>
            </a:r>
            <a:r>
              <a:rPr lang="ru-RU" sz="1600" dirty="0">
                <a:latin typeface="Constantia" panose="02030602050306030303" pitchFamily="18" charset="0"/>
              </a:rPr>
              <a:t>25.07 </a:t>
            </a:r>
          </a:p>
          <a:p>
            <a:pPr marL="139700" indent="0">
              <a:buNone/>
            </a:pPr>
            <a:r>
              <a:rPr lang="ru-RU" sz="1600" dirty="0" smtClean="0">
                <a:latin typeface="Constantia" panose="02030602050306030303" pitchFamily="18" charset="0"/>
              </a:rPr>
              <a:t>       • по </a:t>
            </a:r>
            <a:r>
              <a:rPr lang="ru-RU" sz="1600" dirty="0">
                <a:latin typeface="Constantia" panose="02030602050306030303" pitchFamily="18" charset="0"/>
              </a:rPr>
              <a:t>материалам ВГУ – до 10.07 </a:t>
            </a:r>
            <a:endParaRPr lang="ru-RU" sz="1600" dirty="0" smtClean="0">
              <a:latin typeface="Constantia" panose="02030602050306030303" pitchFamily="18" charset="0"/>
            </a:endParaRPr>
          </a:p>
          <a:p>
            <a:pPr marL="139700" indent="0">
              <a:buNone/>
            </a:pPr>
            <a:endParaRPr lang="ru-RU" sz="1600" b="1" dirty="0" smtClean="0">
              <a:latin typeface="Constantia" panose="02030602050306030303" pitchFamily="18" charset="0"/>
            </a:endParaRPr>
          </a:p>
          <a:p>
            <a:pPr marL="139700" indent="0">
              <a:buNone/>
            </a:pPr>
            <a:r>
              <a:rPr lang="ru-RU" sz="1600" b="1" dirty="0" smtClean="0">
                <a:latin typeface="Constantia" panose="02030602050306030303" pitchFamily="18" charset="0"/>
              </a:rPr>
              <a:t>бакалавриат </a:t>
            </a:r>
            <a:r>
              <a:rPr lang="ru-RU" sz="1600" b="1" dirty="0">
                <a:latin typeface="Constantia" panose="02030602050306030303" pitchFamily="18" charset="0"/>
              </a:rPr>
              <a:t>и специалитет, договор: </a:t>
            </a:r>
            <a:endParaRPr lang="ru-RU" sz="1600" b="1" dirty="0" smtClean="0">
              <a:latin typeface="Constantia" panose="02030602050306030303" pitchFamily="18" charset="0"/>
            </a:endParaRPr>
          </a:p>
          <a:p>
            <a:pPr marL="139700" indent="0">
              <a:buNone/>
            </a:pPr>
            <a:r>
              <a:rPr lang="ru-RU" sz="1600" dirty="0" smtClean="0">
                <a:latin typeface="Constantia" panose="02030602050306030303" pitchFamily="18" charset="0"/>
              </a:rPr>
              <a:t>       • по результатам ЕГЭ </a:t>
            </a:r>
            <a:r>
              <a:rPr lang="ru-RU" sz="1600" dirty="0">
                <a:latin typeface="Constantia" panose="02030602050306030303" pitchFamily="18" charset="0"/>
              </a:rPr>
              <a:t>– до </a:t>
            </a:r>
            <a:r>
              <a:rPr lang="ru-RU" sz="1600" dirty="0" smtClean="0">
                <a:latin typeface="Constantia" panose="02030602050306030303" pitchFamily="18" charset="0"/>
              </a:rPr>
              <a:t>20.08 </a:t>
            </a:r>
          </a:p>
          <a:p>
            <a:pPr marL="139700" indent="0">
              <a:buNone/>
            </a:pPr>
            <a:r>
              <a:rPr lang="ru-RU" sz="1600" dirty="0" smtClean="0">
                <a:latin typeface="Constantia" panose="02030602050306030303" pitchFamily="18" charset="0"/>
              </a:rPr>
              <a:t>       • по </a:t>
            </a:r>
            <a:r>
              <a:rPr lang="ru-RU" sz="1600" dirty="0">
                <a:latin typeface="Constantia" panose="02030602050306030303" pitchFamily="18" charset="0"/>
              </a:rPr>
              <a:t>материалам ВГУ – до </a:t>
            </a:r>
            <a:r>
              <a:rPr lang="ru-RU" sz="1600" dirty="0" smtClean="0">
                <a:latin typeface="Constantia" panose="02030602050306030303" pitchFamily="18" charset="0"/>
              </a:rPr>
              <a:t>10.07</a:t>
            </a:r>
            <a:endParaRPr lang="ru-RU" sz="1600" b="1" dirty="0" smtClean="0">
              <a:latin typeface="Constantia" panose="02030602050306030303" pitchFamily="18" charset="0"/>
            </a:endParaRPr>
          </a:p>
          <a:p>
            <a:pPr marL="139700" indent="0">
              <a:buNone/>
            </a:pPr>
            <a:r>
              <a:rPr lang="ru-RU" sz="1600" b="1" dirty="0" smtClean="0">
                <a:latin typeface="Constantia" panose="02030602050306030303" pitchFamily="18" charset="0"/>
              </a:rPr>
              <a:t> магистратура</a:t>
            </a:r>
            <a:r>
              <a:rPr lang="ru-RU" sz="1600" b="1" dirty="0">
                <a:latin typeface="Constantia" panose="02030602050306030303" pitchFamily="18" charset="0"/>
              </a:rPr>
              <a:t>:</a:t>
            </a:r>
          </a:p>
          <a:p>
            <a:pPr marL="139700" indent="0">
              <a:buNone/>
            </a:pPr>
            <a:r>
              <a:rPr lang="ru-RU" sz="1600" dirty="0" smtClean="0">
                <a:latin typeface="Constantia" panose="02030602050306030303" pitchFamily="18" charset="0"/>
              </a:rPr>
              <a:t>      • </a:t>
            </a:r>
            <a:r>
              <a:rPr lang="ru-RU" sz="1600" dirty="0">
                <a:latin typeface="Constantia" panose="02030602050306030303" pitchFamily="18" charset="0"/>
              </a:rPr>
              <a:t>до 01.08</a:t>
            </a:r>
          </a:p>
        </p:txBody>
      </p:sp>
    </p:spTree>
    <p:extLst>
      <p:ext uri="{BB962C8B-B14F-4D97-AF65-F5344CB8AC3E}">
        <p14:creationId xmlns:p14="http://schemas.microsoft.com/office/powerpoint/2010/main" val="1078018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39</a:t>
            </a:fld>
            <a:endParaRPr lang="en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4553"/>
            <a:ext cx="9226193" cy="5338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35576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8378" cy="514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1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277100" y="284199"/>
            <a:ext cx="2024100" cy="4608813"/>
          </a:xfrm>
        </p:spPr>
        <p:txBody>
          <a:bodyPr/>
          <a:lstStyle/>
          <a:p>
            <a:r>
              <a:rPr lang="ru-RU" b="1" dirty="0" smtClean="0">
                <a:latin typeface="Constantia" panose="02030602050306030303" pitchFamily="18" charset="0"/>
              </a:rPr>
              <a:t>РГФ – победитель фестиваля «Университетская Весна-2023»</a:t>
            </a:r>
            <a:endParaRPr lang="ru-RU" b="1" dirty="0">
              <a:latin typeface="Constantia" panose="02030602050306030303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40</a:t>
            </a:fld>
            <a:endParaRPr lang="en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020" y="-49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934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7952"/>
            <a:ext cx="2248882" cy="40013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877"/>
            <a:ext cx="5035732" cy="39182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214" y="7395"/>
            <a:ext cx="4394786" cy="2928714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41</a:t>
            </a:fld>
            <a:endParaRPr lang="en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4142" y="2439676"/>
            <a:ext cx="4819858" cy="27111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1107" y="29877"/>
            <a:ext cx="2890810" cy="514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512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6"/>
          <p:cNvSpPr txBox="1">
            <a:spLocks noGrp="1"/>
          </p:cNvSpPr>
          <p:nvPr>
            <p:ph type="title"/>
          </p:nvPr>
        </p:nvSpPr>
        <p:spPr>
          <a:xfrm>
            <a:off x="234450" y="256854"/>
            <a:ext cx="2319034" cy="15103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 smtClean="0">
                <a:solidFill>
                  <a:srgbClr val="FF6A00"/>
                </a:solidFill>
                <a:latin typeface="Constantia" charset="0"/>
                <a:ea typeface="Constantia" charset="0"/>
                <a:cs typeface="Constantia" charset="0"/>
              </a:rPr>
              <a:t>Активная студенческая жизнь</a:t>
            </a:r>
            <a:endParaRPr sz="2200" b="1" dirty="0">
              <a:solidFill>
                <a:srgbClr val="FF6A00"/>
              </a:solidFill>
              <a:latin typeface="Constantia" charset="0"/>
              <a:ea typeface="Constantia" charset="0"/>
              <a:cs typeface="Constantia" charset="0"/>
            </a:endParaRPr>
          </a:p>
        </p:txBody>
      </p:sp>
      <p:sp>
        <p:nvSpPr>
          <p:cNvPr id="235" name="Google Shape;235;p2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42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36" name="Google Shape;236;p26"/>
          <p:cNvSpPr txBox="1">
            <a:spLocks noGrp="1"/>
          </p:cNvSpPr>
          <p:nvPr>
            <p:ph type="body" idx="1"/>
          </p:nvPr>
        </p:nvSpPr>
        <p:spPr>
          <a:xfrm>
            <a:off x="121435" y="2009833"/>
            <a:ext cx="2319034" cy="30719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4150" indent="-184150">
              <a:buClr>
                <a:schemeClr val="dk1"/>
              </a:buClr>
              <a:buSzPts val="1100"/>
            </a:pPr>
            <a:r>
              <a:rPr lang="ru-RU" sz="1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nstantia" charset="0"/>
                <a:ea typeface="Constantia" charset="0"/>
                <a:cs typeface="Constantia" charset="0"/>
              </a:rPr>
              <a:t>Посвящение</a:t>
            </a:r>
          </a:p>
          <a:p>
            <a:pPr marL="184150" indent="-184150">
              <a:buClr>
                <a:schemeClr val="dk1"/>
              </a:buClr>
              <a:buSzPts val="1100"/>
            </a:pPr>
            <a:r>
              <a:rPr lang="ru-RU" sz="1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nstantia" charset="0"/>
                <a:ea typeface="Constantia" charset="0"/>
                <a:cs typeface="Constantia" charset="0"/>
              </a:rPr>
              <a:t>Фестиваль «Первокурсник»</a:t>
            </a:r>
          </a:p>
          <a:p>
            <a:pPr marL="184150" indent="-184150">
              <a:buClr>
                <a:schemeClr val="dk1"/>
              </a:buClr>
              <a:buSzPts val="1100"/>
            </a:pPr>
            <a:r>
              <a:rPr lang="ru-RU" sz="1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nstantia" charset="0"/>
                <a:ea typeface="Constantia" charset="0"/>
                <a:cs typeface="Constantia" charset="0"/>
              </a:rPr>
              <a:t>Фестиваль «Студенческая Весна»</a:t>
            </a:r>
          </a:p>
          <a:p>
            <a:pPr marL="184150" indent="-184150">
              <a:buClr>
                <a:schemeClr val="dk1"/>
              </a:buClr>
              <a:buSzPts val="1100"/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nstantia" charset="0"/>
                <a:ea typeface="Constantia" charset="0"/>
                <a:cs typeface="Constantia" charset="0"/>
              </a:rPr>
              <a:t>Buddy Club VSU</a:t>
            </a:r>
            <a:endParaRPr lang="ru-RU" sz="1500" dirty="0" smtClean="0">
              <a:solidFill>
                <a:schemeClr val="tx1">
                  <a:lumMod val="85000"/>
                  <a:lumOff val="15000"/>
                </a:schemeClr>
              </a:solidFill>
              <a:latin typeface="Constantia" charset="0"/>
              <a:ea typeface="Constantia" charset="0"/>
              <a:cs typeface="Constantia" charset="0"/>
            </a:endParaRPr>
          </a:p>
          <a:p>
            <a:pPr marL="184150" indent="-184150">
              <a:buClr>
                <a:schemeClr val="dk1"/>
              </a:buClr>
              <a:buSzPts val="1100"/>
            </a:pPr>
            <a:r>
              <a:rPr lang="ru-RU" sz="1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nstantia" charset="0"/>
                <a:ea typeface="Constantia" charset="0"/>
                <a:cs typeface="Constantia" charset="0"/>
              </a:rPr>
              <a:t>Спортивные секции</a:t>
            </a:r>
            <a:endParaRPr lang="en-US" sz="1500" dirty="0" smtClean="0">
              <a:solidFill>
                <a:schemeClr val="tx1">
                  <a:lumMod val="85000"/>
                  <a:lumOff val="15000"/>
                </a:schemeClr>
              </a:solidFill>
              <a:latin typeface="Constantia" charset="0"/>
              <a:ea typeface="Constantia" charset="0"/>
              <a:cs typeface="Constantia" charset="0"/>
            </a:endParaRPr>
          </a:p>
          <a:p>
            <a:pPr marL="184150" indent="-184150">
              <a:buClr>
                <a:schemeClr val="dk1"/>
              </a:buClr>
              <a:buSzPts val="1100"/>
            </a:pPr>
            <a:r>
              <a:rPr lang="ru-RU" sz="1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nstantia" charset="0"/>
                <a:ea typeface="Constantia" charset="0"/>
                <a:cs typeface="Constantia" charset="0"/>
              </a:rPr>
              <a:t>Волонтёрство</a:t>
            </a:r>
            <a:endParaRPr lang="en-US" sz="1500" dirty="0" smtClean="0">
              <a:solidFill>
                <a:schemeClr val="tx1">
                  <a:lumMod val="85000"/>
                  <a:lumOff val="15000"/>
                </a:schemeClr>
              </a:solidFill>
              <a:latin typeface="Constantia" charset="0"/>
              <a:ea typeface="Constantia" charset="0"/>
              <a:cs typeface="Constantia" charset="0"/>
            </a:endParaRPr>
          </a:p>
          <a:p>
            <a:pPr marL="285750" indent="-285750">
              <a:buClr>
                <a:schemeClr val="dk1"/>
              </a:buClr>
              <a:buSzPts val="1100"/>
            </a:pPr>
            <a:endParaRPr lang="ru-RU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charset="0"/>
            </a:endParaRPr>
          </a:p>
          <a:p>
            <a:pPr marL="285750" indent="-285750">
              <a:buClr>
                <a:schemeClr val="dk1"/>
              </a:buClr>
              <a:buSzPts val="1100"/>
            </a:pPr>
            <a:endParaRPr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-2" r="14288"/>
          <a:stretch/>
        </p:blipFill>
        <p:spPr>
          <a:xfrm>
            <a:off x="2592000" y="0"/>
            <a:ext cx="6552000" cy="515851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450" y="575500"/>
            <a:ext cx="2046300" cy="1364100"/>
          </a:xfrm>
        </p:spPr>
        <p:txBody>
          <a:bodyPr/>
          <a:lstStyle/>
          <a:p>
            <a:r>
              <a:rPr lang="ru-RU" sz="2200" b="1" dirty="0" smtClean="0">
                <a:solidFill>
                  <a:srgbClr val="FF6A00"/>
                </a:solidFill>
                <a:latin typeface="Constantia" charset="0"/>
                <a:ea typeface="Constantia" charset="0"/>
                <a:cs typeface="Constantia" charset="0"/>
              </a:rPr>
              <a:t>Посвящение в студенты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43</a:t>
            </a:fld>
            <a:endParaRPr lang="en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013" y="311284"/>
            <a:ext cx="6536987" cy="472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0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5915" y="575500"/>
            <a:ext cx="2315183" cy="3981000"/>
          </a:xfrm>
        </p:spPr>
        <p:txBody>
          <a:bodyPr/>
          <a:lstStyle/>
          <a:p>
            <a:r>
              <a:rPr lang="ru-RU" altLang="ru-RU" sz="2000" b="1" dirty="0">
                <a:latin typeface="Constantia" panose="02030602050306030303" pitchFamily="18" charset="0"/>
              </a:rPr>
              <a:t>Консультации с заведующими </a:t>
            </a:r>
            <a:r>
              <a:rPr lang="ru-RU" altLang="ru-RU" sz="2000" b="1" dirty="0" smtClean="0">
                <a:latin typeface="Constantia" panose="02030602050306030303" pitchFamily="18" charset="0"/>
              </a:rPr>
              <a:t>кафедрами</a:t>
            </a:r>
            <a:br>
              <a:rPr lang="ru-RU" altLang="ru-RU" sz="2000" b="1" dirty="0" smtClean="0">
                <a:latin typeface="Constantia" panose="02030602050306030303" pitchFamily="18" charset="0"/>
              </a:rPr>
            </a:br>
            <a:r>
              <a:rPr lang="ru-RU" altLang="ru-RU" sz="2000" b="1" dirty="0" smtClean="0">
                <a:latin typeface="Constantia" panose="02030602050306030303" pitchFamily="18" charset="0"/>
              </a:rPr>
              <a:t/>
            </a:r>
            <a:br>
              <a:rPr lang="ru-RU" altLang="ru-RU" sz="2000" b="1" dirty="0" smtClean="0">
                <a:latin typeface="Constantia" panose="02030602050306030303" pitchFamily="18" charset="0"/>
              </a:rPr>
            </a:br>
            <a:r>
              <a:rPr lang="ru-RU" altLang="ru-RU" sz="2000" b="1" dirty="0" smtClean="0">
                <a:latin typeface="Constantia" panose="02030602050306030303" pitchFamily="18" charset="0"/>
              </a:rPr>
              <a:t>17.04.22</a:t>
            </a:r>
            <a:r>
              <a:rPr lang="ru-RU" altLang="ru-RU" sz="2000" b="1" dirty="0">
                <a:latin typeface="Constantia" panose="02030602050306030303" pitchFamily="18" charset="0"/>
              </a:rPr>
              <a:t/>
            </a:r>
            <a:br>
              <a:rPr lang="ru-RU" altLang="ru-RU" sz="2000" b="1" dirty="0">
                <a:latin typeface="Constantia" panose="02030602050306030303" pitchFamily="18" charset="0"/>
              </a:rPr>
            </a:br>
            <a:r>
              <a:rPr lang="ru-RU" altLang="ru-RU" sz="2000" b="1" dirty="0" smtClean="0">
                <a:latin typeface="Constantia" panose="02030602050306030303" pitchFamily="18" charset="0"/>
              </a:rPr>
              <a:t>11.00 – 12.00</a:t>
            </a:r>
            <a:endParaRPr lang="ru-RU" sz="2000" dirty="0">
              <a:latin typeface="Constantia" panose="02030602050306030303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090625" y="739302"/>
            <a:ext cx="5596200" cy="4231532"/>
          </a:xfrm>
        </p:spPr>
        <p:txBody>
          <a:bodyPr/>
          <a:lstStyle/>
          <a:p>
            <a:r>
              <a:rPr lang="ru-RU" sz="1800" dirty="0">
                <a:latin typeface="Constantia" panose="02030602050306030303" pitchFamily="18" charset="0"/>
              </a:rPr>
              <a:t>ауд. 84 – Испанский язык (бакалавриат),      </a:t>
            </a:r>
          </a:p>
          <a:p>
            <a:pPr marL="139700" indent="0">
              <a:buNone/>
            </a:pPr>
            <a:r>
              <a:rPr lang="ru-RU" sz="1800" dirty="0" smtClean="0">
                <a:latin typeface="Constantia" panose="02030602050306030303" pitchFamily="18" charset="0"/>
              </a:rPr>
              <a:t>                      Итальянский </a:t>
            </a:r>
            <a:r>
              <a:rPr lang="ru-RU" sz="1800" dirty="0">
                <a:latin typeface="Constantia" panose="02030602050306030303" pitchFamily="18" charset="0"/>
              </a:rPr>
              <a:t>язык (специалитет)</a:t>
            </a:r>
          </a:p>
          <a:p>
            <a:r>
              <a:rPr lang="ru-RU" sz="1800" dirty="0">
                <a:latin typeface="Constantia" panose="02030602050306030303" pitchFamily="18" charset="0"/>
              </a:rPr>
              <a:t>ауд. 85 – Межкультурная коммуникация, Методика преподавания (английский язык)</a:t>
            </a:r>
          </a:p>
          <a:p>
            <a:r>
              <a:rPr lang="ru-RU" sz="1800" dirty="0">
                <a:latin typeface="Constantia" panose="02030602050306030303" pitchFamily="18" charset="0"/>
              </a:rPr>
              <a:t>ауд. 14 – Фундаментальная и прикладная лингвистика (бакалавриат: английский)</a:t>
            </a:r>
          </a:p>
          <a:p>
            <a:r>
              <a:rPr lang="ru-RU" sz="1800" dirty="0">
                <a:latin typeface="Constantia" panose="02030602050306030303" pitchFamily="18" charset="0"/>
              </a:rPr>
              <a:t>ауд. 40 – Перевод  (специалитет: </a:t>
            </a:r>
            <a:r>
              <a:rPr lang="ru-RU" sz="1800" dirty="0" smtClean="0">
                <a:latin typeface="Constantia" panose="02030602050306030303" pitchFamily="18" charset="0"/>
              </a:rPr>
              <a:t>английский)</a:t>
            </a:r>
            <a:endParaRPr lang="ru-RU" sz="1800" dirty="0">
              <a:latin typeface="Constantia" panose="02030602050306030303" pitchFamily="18" charset="0"/>
            </a:endParaRPr>
          </a:p>
          <a:p>
            <a:r>
              <a:rPr lang="ru-RU" sz="1800" dirty="0">
                <a:latin typeface="Constantia" panose="02030602050306030303" pitchFamily="18" charset="0"/>
              </a:rPr>
              <a:t>ауд. 48 – Немецкий язык (бакалавриат, специалитет)</a:t>
            </a:r>
          </a:p>
          <a:p>
            <a:r>
              <a:rPr lang="ru-RU" sz="1800" dirty="0">
                <a:latin typeface="Constantia" panose="02030602050306030303" pitchFamily="18" charset="0"/>
              </a:rPr>
              <a:t>ауд. 51 –  Французский язык (бакалавриат, специалитет)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4401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64388" y="284199"/>
            <a:ext cx="1613042" cy="4195333"/>
          </a:xfrm>
        </p:spPr>
        <p:txBody>
          <a:bodyPr/>
          <a:lstStyle/>
          <a:p>
            <a:r>
              <a:rPr lang="ru-RU" sz="2000" dirty="0">
                <a:solidFill>
                  <a:srgbClr val="FF6C00"/>
                </a:solidFill>
                <a:latin typeface="Constantia" charset="0"/>
                <a:ea typeface="Constantia" charset="0"/>
                <a:cs typeface="Constantia" charset="0"/>
              </a:rPr>
              <a:t>РГФ – </a:t>
            </a:r>
            <a:r>
              <a:rPr lang="ru-RU" sz="2000" dirty="0" smtClean="0">
                <a:solidFill>
                  <a:srgbClr val="FF6C00"/>
                </a:solidFill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2000" dirty="0" smtClean="0">
                <a:solidFill>
                  <a:srgbClr val="FF6C00"/>
                </a:solidFill>
                <a:latin typeface="Constantia" charset="0"/>
                <a:ea typeface="Constantia" charset="0"/>
                <a:cs typeface="Constantia" charset="0"/>
              </a:rPr>
            </a:br>
            <a:r>
              <a:rPr lang="ru-RU" sz="2000" dirty="0" smtClean="0">
                <a:solidFill>
                  <a:srgbClr val="FF6C00"/>
                </a:solidFill>
                <a:latin typeface="Constantia" charset="0"/>
                <a:ea typeface="Constantia" charset="0"/>
                <a:cs typeface="Constantia" charset="0"/>
              </a:rPr>
              <a:t>путь к профессиям </a:t>
            </a:r>
            <a:r>
              <a:rPr lang="en-US" sz="2000" dirty="0">
                <a:solidFill>
                  <a:srgbClr val="FF6C00"/>
                </a:solidFill>
                <a:latin typeface="Constantia" charset="0"/>
                <a:ea typeface="Constantia" charset="0"/>
                <a:cs typeface="Constantia" charset="0"/>
              </a:rPr>
              <a:t>XXI </a:t>
            </a:r>
            <a:r>
              <a:rPr lang="ru-RU" sz="2000" dirty="0" smtClean="0">
                <a:solidFill>
                  <a:srgbClr val="FF6C00"/>
                </a:solidFill>
                <a:latin typeface="Constantia" charset="0"/>
                <a:ea typeface="Constantia" charset="0"/>
                <a:cs typeface="Constantia" charset="0"/>
              </a:rPr>
              <a:t>века</a:t>
            </a:r>
            <a:br>
              <a:rPr lang="ru-RU" sz="2000" dirty="0" smtClean="0">
                <a:solidFill>
                  <a:srgbClr val="FF6C00"/>
                </a:solidFill>
                <a:latin typeface="Constantia" charset="0"/>
                <a:ea typeface="Constantia" charset="0"/>
                <a:cs typeface="Constantia" charset="0"/>
              </a:rPr>
            </a:br>
            <a:r>
              <a:rPr lang="ru-RU" sz="2000" dirty="0">
                <a:solidFill>
                  <a:srgbClr val="FF6C00"/>
                </a:solidFill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2000" dirty="0">
                <a:solidFill>
                  <a:srgbClr val="FF6C00"/>
                </a:solidFill>
                <a:latin typeface="Constantia" charset="0"/>
                <a:ea typeface="Constantia" charset="0"/>
                <a:cs typeface="Constantia" charset="0"/>
              </a:rPr>
            </a:br>
            <a:r>
              <a:rPr lang="ru-RU" sz="2000" dirty="0" smtClean="0">
                <a:solidFill>
                  <a:srgbClr val="FF6C00"/>
                </a:solidFill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2000" dirty="0" smtClean="0">
                <a:solidFill>
                  <a:srgbClr val="FF6C00"/>
                </a:solidFill>
                <a:latin typeface="Constantia" charset="0"/>
                <a:ea typeface="Constantia" charset="0"/>
                <a:cs typeface="Constantia" charset="0"/>
              </a:rPr>
            </a:br>
            <a:r>
              <a:rPr lang="ru-RU" sz="2000" dirty="0">
                <a:solidFill>
                  <a:srgbClr val="FF6C00"/>
                </a:solidFill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2000" dirty="0">
                <a:solidFill>
                  <a:srgbClr val="FF6C00"/>
                </a:solidFill>
                <a:latin typeface="Constantia" charset="0"/>
                <a:ea typeface="Constantia" charset="0"/>
                <a:cs typeface="Constantia" charset="0"/>
              </a:rPr>
            </a:br>
            <a:r>
              <a:rPr lang="ru-RU" sz="2000" dirty="0" smtClean="0">
                <a:solidFill>
                  <a:srgbClr val="FF6C00"/>
                </a:solidFill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2000" dirty="0" smtClean="0">
                <a:solidFill>
                  <a:srgbClr val="FF6C00"/>
                </a:solidFill>
                <a:latin typeface="Constantia" charset="0"/>
                <a:ea typeface="Constantia" charset="0"/>
                <a:cs typeface="Constantia" charset="0"/>
              </a:rPr>
            </a:br>
            <a:r>
              <a:rPr lang="ru-RU" sz="2000" dirty="0">
                <a:solidFill>
                  <a:srgbClr val="FF6C00"/>
                </a:solidFill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2000" dirty="0">
                <a:solidFill>
                  <a:srgbClr val="FF6C00"/>
                </a:solidFill>
                <a:latin typeface="Constantia" charset="0"/>
                <a:ea typeface="Constantia" charset="0"/>
                <a:cs typeface="Constantia" charset="0"/>
              </a:rPr>
            </a:br>
            <a:r>
              <a:rPr lang="ru-RU" sz="2000" dirty="0">
                <a:solidFill>
                  <a:srgbClr val="2A5D56"/>
                </a:solidFill>
                <a:latin typeface="Constantia" charset="0"/>
                <a:ea typeface="Constantia" charset="0"/>
                <a:cs typeface="Constantia" charset="0"/>
              </a:rPr>
              <a:t>РГФ – </a:t>
            </a:r>
            <a:br>
              <a:rPr lang="ru-RU" sz="2000" dirty="0">
                <a:solidFill>
                  <a:srgbClr val="2A5D56"/>
                </a:solidFill>
                <a:latin typeface="Constantia" charset="0"/>
                <a:ea typeface="Constantia" charset="0"/>
                <a:cs typeface="Constantia" charset="0"/>
              </a:rPr>
            </a:br>
            <a:r>
              <a:rPr lang="ru-RU" sz="2000" dirty="0">
                <a:solidFill>
                  <a:srgbClr val="2A5D56"/>
                </a:solidFill>
                <a:latin typeface="Constantia" charset="0"/>
                <a:ea typeface="Constantia" charset="0"/>
                <a:cs typeface="Constantia" charset="0"/>
              </a:rPr>
              <a:t>путь к профессиям </a:t>
            </a:r>
            <a:r>
              <a:rPr lang="en-US" sz="2000" dirty="0">
                <a:solidFill>
                  <a:srgbClr val="2A5D56"/>
                </a:solidFill>
                <a:latin typeface="Constantia" charset="0"/>
                <a:ea typeface="Constantia" charset="0"/>
                <a:cs typeface="Constantia" charset="0"/>
              </a:rPr>
              <a:t>XXI </a:t>
            </a:r>
            <a:r>
              <a:rPr lang="ru-RU" sz="2000" dirty="0">
                <a:solidFill>
                  <a:srgbClr val="2A5D56"/>
                </a:solidFill>
                <a:latin typeface="Constantia" charset="0"/>
                <a:ea typeface="Constantia" charset="0"/>
                <a:cs typeface="Constantia" charset="0"/>
              </a:rPr>
              <a:t>века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-4" r="10319"/>
          <a:stretch/>
        </p:blipFill>
        <p:spPr>
          <a:xfrm>
            <a:off x="0" y="0"/>
            <a:ext cx="6552000" cy="51434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754904" y="2381865"/>
            <a:ext cx="23890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onstantia" charset="0"/>
                <a:ea typeface="Constantia" charset="0"/>
                <a:cs typeface="Constantia" charset="0"/>
              </a:rPr>
              <a:t>РГФ – </a:t>
            </a:r>
            <a:br>
              <a:rPr lang="ru-RU" sz="2400" b="1" dirty="0">
                <a:solidFill>
                  <a:schemeClr val="bg1"/>
                </a:solidFill>
                <a:latin typeface="Constantia" charset="0"/>
                <a:ea typeface="Constantia" charset="0"/>
                <a:cs typeface="Constantia" charset="0"/>
              </a:rPr>
            </a:br>
            <a:r>
              <a:rPr lang="ru-RU" sz="2400" b="1" dirty="0">
                <a:solidFill>
                  <a:schemeClr val="bg1"/>
                </a:solidFill>
                <a:latin typeface="Constantia" charset="0"/>
                <a:ea typeface="Constantia" charset="0"/>
                <a:cs typeface="Constantia" charset="0"/>
              </a:rPr>
              <a:t>путь </a:t>
            </a:r>
            <a:endParaRPr lang="ru-RU" sz="2400" b="1" dirty="0" smtClean="0">
              <a:solidFill>
                <a:schemeClr val="bg1"/>
              </a:solidFill>
              <a:latin typeface="Constantia" charset="0"/>
              <a:ea typeface="Constantia" charset="0"/>
              <a:cs typeface="Constantia" charset="0"/>
            </a:endParaRPr>
          </a:p>
          <a:p>
            <a:r>
              <a:rPr lang="ru-RU" sz="2400" b="1" dirty="0">
                <a:solidFill>
                  <a:schemeClr val="bg1"/>
                </a:solidFill>
                <a:latin typeface="Constantia" charset="0"/>
                <a:ea typeface="Constantia" charset="0"/>
                <a:cs typeface="Constantia" charset="0"/>
              </a:rPr>
              <a:t>к</a:t>
            </a:r>
            <a:r>
              <a:rPr lang="ru-RU" sz="2400" b="1" dirty="0" smtClean="0">
                <a:solidFill>
                  <a:schemeClr val="bg1"/>
                </a:solidFill>
                <a:latin typeface="Constantia" charset="0"/>
                <a:ea typeface="Constantia" charset="0"/>
                <a:cs typeface="Constantia" charset="0"/>
              </a:rPr>
              <a:t> профессиям </a:t>
            </a:r>
            <a:r>
              <a:rPr lang="en-US" sz="2400" b="1" dirty="0">
                <a:solidFill>
                  <a:schemeClr val="bg1"/>
                </a:solidFill>
                <a:latin typeface="Constantia" charset="0"/>
                <a:ea typeface="Constantia" charset="0"/>
                <a:cs typeface="Constantia" charset="0"/>
              </a:rPr>
              <a:t>XXI </a:t>
            </a:r>
            <a:r>
              <a:rPr lang="ru-RU" sz="2400" b="1" dirty="0">
                <a:solidFill>
                  <a:schemeClr val="bg1"/>
                </a:solidFill>
                <a:latin typeface="Constantia" charset="0"/>
                <a:ea typeface="Constantia" charset="0"/>
                <a:cs typeface="Constantia" charset="0"/>
              </a:rPr>
              <a:t>века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5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34450" y="575500"/>
            <a:ext cx="2178010" cy="3981000"/>
          </a:xfrm>
        </p:spPr>
        <p:txBody>
          <a:bodyPr/>
          <a:lstStyle/>
          <a:p>
            <a:r>
              <a:rPr lang="ru-RU" dirty="0" smtClean="0">
                <a:latin typeface="Constantia" panose="02030602050306030303" pitchFamily="18" charset="0"/>
              </a:rPr>
              <a:t>Трудоустройство выпускников </a:t>
            </a:r>
            <a:br>
              <a:rPr lang="ru-RU" dirty="0" smtClean="0">
                <a:latin typeface="Constantia" panose="02030602050306030303" pitchFamily="18" charset="0"/>
              </a:rPr>
            </a:br>
            <a:r>
              <a:rPr lang="ru-RU" dirty="0" smtClean="0">
                <a:latin typeface="Constantia" panose="02030602050306030303" pitchFamily="18" charset="0"/>
              </a:rPr>
              <a:t>2021 года выпуска</a:t>
            </a:r>
            <a:br>
              <a:rPr lang="ru-RU" dirty="0" smtClean="0">
                <a:latin typeface="Constantia" panose="02030602050306030303" pitchFamily="18" charset="0"/>
              </a:rPr>
            </a:br>
            <a:r>
              <a:rPr lang="ru-RU" dirty="0">
                <a:latin typeface="Constantia" panose="02030602050306030303" pitchFamily="18" charset="0"/>
              </a:rPr>
              <a:t/>
            </a:r>
            <a:br>
              <a:rPr lang="ru-RU" dirty="0">
                <a:latin typeface="Constantia" panose="02030602050306030303" pitchFamily="18" charset="0"/>
              </a:rPr>
            </a:br>
            <a:r>
              <a:rPr lang="ru-RU" dirty="0" smtClean="0">
                <a:latin typeface="Constantia" panose="02030602050306030303" pitchFamily="18" charset="0"/>
              </a:rPr>
              <a:t/>
            </a:r>
            <a:br>
              <a:rPr lang="ru-RU" dirty="0" smtClean="0">
                <a:latin typeface="Constantia" panose="02030602050306030303" pitchFamily="18" charset="0"/>
              </a:rPr>
            </a:br>
            <a:r>
              <a:rPr lang="ru-RU" dirty="0">
                <a:latin typeface="Constantia" panose="02030602050306030303" pitchFamily="18" charset="0"/>
              </a:rPr>
              <a:t/>
            </a:r>
            <a:br>
              <a:rPr lang="ru-RU" dirty="0">
                <a:latin typeface="Constantia" panose="02030602050306030303" pitchFamily="18" charset="0"/>
              </a:rPr>
            </a:br>
            <a:endParaRPr lang="ru-RU" dirty="0">
              <a:latin typeface="Constantia" panose="02030602050306030303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062200" y="233465"/>
            <a:ext cx="2730000" cy="4708186"/>
          </a:xfrm>
        </p:spPr>
        <p:txBody>
          <a:bodyPr/>
          <a:lstStyle/>
          <a:p>
            <a:pPr marL="158750" indent="0">
              <a:buNone/>
            </a:pPr>
            <a:r>
              <a:rPr lang="ru-RU" sz="2000" dirty="0" smtClean="0">
                <a:latin typeface="Constantia" panose="02030602050306030303" pitchFamily="18" charset="0"/>
              </a:rPr>
              <a:t>     </a:t>
            </a:r>
            <a:r>
              <a:rPr lang="ru-RU" sz="2400" dirty="0" smtClean="0">
                <a:latin typeface="Constantia" panose="02030602050306030303" pitchFamily="18" charset="0"/>
              </a:rPr>
              <a:t>Бакалавриат</a:t>
            </a:r>
            <a:endParaRPr lang="ru-RU" sz="2000" dirty="0" smtClean="0">
              <a:latin typeface="Constantia" panose="02030602050306030303" pitchFamily="18" charset="0"/>
            </a:endParaRPr>
          </a:p>
          <a:p>
            <a:pPr marL="158750" indent="0" algn="ctr">
              <a:buNone/>
            </a:pPr>
            <a:r>
              <a:rPr lang="ru-RU" sz="2000" dirty="0" smtClean="0">
                <a:latin typeface="Constantia" panose="02030602050306030303" pitchFamily="18" charset="0"/>
              </a:rPr>
              <a:t>«Фундаментальная и прикладная лингвистика»</a:t>
            </a:r>
          </a:p>
          <a:p>
            <a:pPr marL="158750" indent="0">
              <a:buNone/>
            </a:pPr>
            <a:r>
              <a:rPr lang="ru-RU" sz="2000" dirty="0" smtClean="0">
                <a:latin typeface="Constantia" panose="02030602050306030303" pitchFamily="18" charset="0"/>
              </a:rPr>
              <a:t>               </a:t>
            </a:r>
            <a:r>
              <a:rPr lang="ru-RU" sz="2000" dirty="0" smtClean="0">
                <a:latin typeface="Constantia" panose="02030602050306030303" pitchFamily="18" charset="0"/>
              </a:rPr>
              <a:t>100%</a:t>
            </a:r>
            <a:endParaRPr lang="ru-RU" sz="2000" dirty="0" smtClean="0">
              <a:latin typeface="Constantia" panose="02030602050306030303" pitchFamily="18" charset="0"/>
            </a:endParaRPr>
          </a:p>
          <a:p>
            <a:pPr marL="158750" indent="0">
              <a:buNone/>
            </a:pPr>
            <a:r>
              <a:rPr lang="ru-RU" sz="2000" dirty="0" smtClean="0">
                <a:latin typeface="Constantia" panose="02030602050306030303" pitchFamily="18" charset="0"/>
              </a:rPr>
              <a:t>   </a:t>
            </a:r>
            <a:r>
              <a:rPr lang="ru-RU" sz="2000" dirty="0" err="1" smtClean="0">
                <a:latin typeface="Constantia" panose="02030602050306030303" pitchFamily="18" charset="0"/>
              </a:rPr>
              <a:t>ср.з.п</a:t>
            </a:r>
            <a:r>
              <a:rPr lang="ru-RU" sz="2000" dirty="0" smtClean="0">
                <a:latin typeface="Constantia" panose="02030602050306030303" pitchFamily="18" charset="0"/>
              </a:rPr>
              <a:t>. </a:t>
            </a:r>
            <a:r>
              <a:rPr lang="ru-RU" sz="2000" dirty="0" smtClean="0">
                <a:latin typeface="Constantia" panose="02030602050306030303" pitchFamily="18" charset="0"/>
              </a:rPr>
              <a:t>58487 руб</a:t>
            </a:r>
            <a:r>
              <a:rPr lang="ru-RU" sz="2000" dirty="0" smtClean="0">
                <a:latin typeface="Constantia" panose="02030602050306030303" pitchFamily="18" charset="0"/>
              </a:rPr>
              <a:t>.</a:t>
            </a:r>
            <a:r>
              <a:rPr lang="ru-RU" sz="2000" dirty="0">
                <a:latin typeface="Constantia" panose="02030602050306030303" pitchFamily="18" charset="0"/>
              </a:rPr>
              <a:t> </a:t>
            </a:r>
            <a:r>
              <a:rPr lang="ru-RU" sz="2000" dirty="0" smtClean="0">
                <a:latin typeface="Constantia" panose="02030602050306030303" pitchFamily="18" charset="0"/>
              </a:rPr>
              <a:t> </a:t>
            </a:r>
          </a:p>
          <a:p>
            <a:pPr marL="158750" indent="0">
              <a:buNone/>
            </a:pPr>
            <a:endParaRPr lang="ru-RU" sz="2000" dirty="0">
              <a:latin typeface="Constantia" panose="02030602050306030303" pitchFamily="18" charset="0"/>
            </a:endParaRPr>
          </a:p>
          <a:p>
            <a:pPr marL="158750" indent="0">
              <a:buNone/>
            </a:pPr>
            <a:r>
              <a:rPr lang="ru-RU" sz="2000" dirty="0" smtClean="0">
                <a:latin typeface="Constantia" panose="02030602050306030303" pitchFamily="18" charset="0"/>
              </a:rPr>
              <a:t>    «</a:t>
            </a:r>
            <a:r>
              <a:rPr lang="ru-RU" sz="2000" dirty="0">
                <a:latin typeface="Constantia" panose="02030602050306030303" pitchFamily="18" charset="0"/>
              </a:rPr>
              <a:t>Лингвистика</a:t>
            </a:r>
            <a:r>
              <a:rPr lang="ru-RU" sz="2000" dirty="0" smtClean="0">
                <a:latin typeface="Constantia" panose="02030602050306030303" pitchFamily="18" charset="0"/>
              </a:rPr>
              <a:t>»</a:t>
            </a:r>
            <a:endParaRPr lang="ru-RU" sz="2000" dirty="0">
              <a:latin typeface="Constantia" panose="02030602050306030303" pitchFamily="18" charset="0"/>
            </a:endParaRPr>
          </a:p>
          <a:p>
            <a:pPr marL="158750" indent="0">
              <a:buNone/>
            </a:pPr>
            <a:r>
              <a:rPr lang="ru-RU" sz="2000" dirty="0">
                <a:latin typeface="Constantia" panose="02030602050306030303" pitchFamily="18" charset="0"/>
              </a:rPr>
              <a:t>              </a:t>
            </a:r>
            <a:r>
              <a:rPr lang="ru-RU" sz="2000" dirty="0" smtClean="0">
                <a:latin typeface="Constantia" panose="02030602050306030303" pitchFamily="18" charset="0"/>
              </a:rPr>
              <a:t>93%</a:t>
            </a:r>
            <a:endParaRPr lang="ru-RU" sz="2000" dirty="0">
              <a:latin typeface="Constantia" panose="02030602050306030303" pitchFamily="18" charset="0"/>
            </a:endParaRPr>
          </a:p>
          <a:p>
            <a:pPr marL="158750" indent="0">
              <a:buNone/>
            </a:pPr>
            <a:r>
              <a:rPr lang="ru-RU" sz="2000" dirty="0">
                <a:latin typeface="Constantia" panose="02030602050306030303" pitchFamily="18" charset="0"/>
              </a:rPr>
              <a:t>     </a:t>
            </a:r>
            <a:r>
              <a:rPr lang="ru-RU" sz="2000" dirty="0" err="1">
                <a:latin typeface="Constantia" panose="02030602050306030303" pitchFamily="18" charset="0"/>
              </a:rPr>
              <a:t>ср.з.п</a:t>
            </a:r>
            <a:r>
              <a:rPr lang="ru-RU" sz="2000" dirty="0">
                <a:latin typeface="Constantia" panose="02030602050306030303" pitchFamily="18" charset="0"/>
              </a:rPr>
              <a:t>. </a:t>
            </a:r>
            <a:r>
              <a:rPr lang="ru-RU" sz="2000" dirty="0" smtClean="0">
                <a:latin typeface="Constantia" panose="02030602050306030303" pitchFamily="18" charset="0"/>
              </a:rPr>
              <a:t>38049 </a:t>
            </a:r>
            <a:r>
              <a:rPr lang="ru-RU" sz="2000" dirty="0">
                <a:latin typeface="Constantia" panose="02030602050306030303" pitchFamily="18" charset="0"/>
              </a:rPr>
              <a:t>руб. 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956701" y="233465"/>
            <a:ext cx="2730000" cy="4708186"/>
          </a:xfrm>
        </p:spPr>
        <p:txBody>
          <a:bodyPr/>
          <a:lstStyle/>
          <a:p>
            <a:pPr marL="158750" indent="0">
              <a:buNone/>
            </a:pPr>
            <a:r>
              <a:rPr lang="ru-RU" sz="2400" dirty="0" smtClean="0">
                <a:latin typeface="Constantia" panose="02030602050306030303" pitchFamily="18" charset="0"/>
              </a:rPr>
              <a:t>  Специалитет</a:t>
            </a:r>
          </a:p>
          <a:p>
            <a:pPr marL="158750" indent="0" algn="ctr">
              <a:buNone/>
            </a:pPr>
            <a:r>
              <a:rPr lang="ru-RU" sz="2000" dirty="0" smtClean="0">
                <a:latin typeface="Constantia" panose="02030602050306030303" pitchFamily="18" charset="0"/>
              </a:rPr>
              <a:t>«Перевод и переводоведение»</a:t>
            </a:r>
          </a:p>
          <a:p>
            <a:pPr marL="158750" indent="0">
              <a:buNone/>
            </a:pPr>
            <a:r>
              <a:rPr lang="ru-RU" sz="2000" dirty="0" smtClean="0">
                <a:latin typeface="Constantia" panose="02030602050306030303" pitchFamily="18" charset="0"/>
              </a:rPr>
              <a:t>              </a:t>
            </a:r>
          </a:p>
          <a:p>
            <a:pPr marL="158750" indent="0">
              <a:buNone/>
            </a:pPr>
            <a:r>
              <a:rPr lang="ru-RU" sz="2000" dirty="0">
                <a:latin typeface="Constantia" panose="02030602050306030303" pitchFamily="18" charset="0"/>
              </a:rPr>
              <a:t> </a:t>
            </a:r>
            <a:r>
              <a:rPr lang="ru-RU" sz="2000" dirty="0" smtClean="0">
                <a:latin typeface="Constantia" panose="02030602050306030303" pitchFamily="18" charset="0"/>
              </a:rPr>
              <a:t>             </a:t>
            </a:r>
            <a:r>
              <a:rPr lang="ru-RU" sz="2000" dirty="0" smtClean="0">
                <a:latin typeface="Constantia" panose="02030602050306030303" pitchFamily="18" charset="0"/>
              </a:rPr>
              <a:t>95%</a:t>
            </a:r>
            <a:endParaRPr lang="ru-RU" sz="2000" dirty="0" smtClean="0">
              <a:latin typeface="Constantia" panose="02030602050306030303" pitchFamily="18" charset="0"/>
            </a:endParaRPr>
          </a:p>
          <a:p>
            <a:pPr marL="158750" indent="0">
              <a:buNone/>
            </a:pPr>
            <a:r>
              <a:rPr lang="ru-RU" sz="2000" dirty="0" smtClean="0">
                <a:latin typeface="Constantia" panose="02030602050306030303" pitchFamily="18" charset="0"/>
              </a:rPr>
              <a:t>   </a:t>
            </a:r>
            <a:r>
              <a:rPr lang="ru-RU" sz="2000" dirty="0" err="1" smtClean="0">
                <a:latin typeface="Constantia" panose="02030602050306030303" pitchFamily="18" charset="0"/>
              </a:rPr>
              <a:t>ср.з.п</a:t>
            </a:r>
            <a:r>
              <a:rPr lang="ru-RU" sz="2000" dirty="0" smtClean="0">
                <a:latin typeface="Constantia" panose="02030602050306030303" pitchFamily="18" charset="0"/>
              </a:rPr>
              <a:t>. </a:t>
            </a:r>
            <a:r>
              <a:rPr lang="ru-RU" sz="2000" dirty="0" smtClean="0">
                <a:latin typeface="Constantia" panose="02030602050306030303" pitchFamily="18" charset="0"/>
              </a:rPr>
              <a:t>31308 </a:t>
            </a:r>
            <a:r>
              <a:rPr lang="ru-RU" sz="2000" dirty="0" smtClean="0">
                <a:latin typeface="Constantia" panose="02030602050306030303" pitchFamily="18" charset="0"/>
              </a:rPr>
              <a:t>руб.</a:t>
            </a:r>
          </a:p>
          <a:p>
            <a:pPr marL="158750" indent="0">
              <a:buNone/>
            </a:pPr>
            <a:endParaRPr lang="ru-RU" sz="2000" dirty="0" smtClean="0">
              <a:latin typeface="Constantia" panose="02030602050306030303" pitchFamily="18" charset="0"/>
            </a:endParaRPr>
          </a:p>
          <a:p>
            <a:pPr marL="158750" indent="0">
              <a:buNone/>
            </a:pPr>
            <a:endParaRPr lang="ru-RU" sz="1400" dirty="0" smtClean="0">
              <a:latin typeface="Constantia" panose="02030602050306030303" pitchFamily="18" charset="0"/>
            </a:endParaRPr>
          </a:p>
          <a:p>
            <a:pPr marL="158750" indent="0">
              <a:buNone/>
            </a:pPr>
            <a:endParaRPr lang="ru-RU" sz="1400" dirty="0">
              <a:latin typeface="Constantia" panose="02030602050306030303" pitchFamily="18" charset="0"/>
            </a:endParaRPr>
          </a:p>
          <a:p>
            <a:pPr marL="158750" indent="0">
              <a:buNone/>
            </a:pPr>
            <a:r>
              <a:rPr lang="ru-RU" sz="1400" dirty="0" smtClean="0">
                <a:latin typeface="Constantia" panose="02030602050306030303" pitchFamily="18" charset="0"/>
              </a:rPr>
              <a:t>(По данным мониторинга из системы Работа в России)</a:t>
            </a:r>
            <a:endParaRPr lang="ru-RU" sz="1400" dirty="0">
              <a:latin typeface="Constantia" panose="02030602050306030303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70" y="2843005"/>
            <a:ext cx="454671" cy="4546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060" y="2426925"/>
            <a:ext cx="371888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72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5D56"/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2"/>
          <p:cNvSpPr txBox="1">
            <a:spLocks noGrp="1"/>
          </p:cNvSpPr>
          <p:nvPr>
            <p:ph type="ctrTitle" idx="4294967295"/>
          </p:nvPr>
        </p:nvSpPr>
        <p:spPr>
          <a:xfrm>
            <a:off x="3289130" y="1358778"/>
            <a:ext cx="5323040" cy="716936"/>
          </a:xfrm>
          <a:prstGeom prst="rect">
            <a:avLst/>
          </a:prstGeom>
          <a:solidFill>
            <a:srgbClr val="F6703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800" dirty="0" smtClean="0">
                <a:latin typeface="Constantia" charset="0"/>
                <a:ea typeface="Constantia" charset="0"/>
                <a:cs typeface="Constantia" charset="0"/>
              </a:rPr>
              <a:t> 200 преподавателей</a:t>
            </a:r>
            <a:endParaRPr sz="2800" b="1" dirty="0">
              <a:latin typeface="Constantia" charset="0"/>
              <a:ea typeface="Constantia" charset="0"/>
              <a:cs typeface="Constantia" charset="0"/>
            </a:endParaRPr>
          </a:p>
        </p:txBody>
      </p:sp>
      <p:sp>
        <p:nvSpPr>
          <p:cNvPr id="21" name="Google Shape;345;p32"/>
          <p:cNvSpPr txBox="1">
            <a:spLocks/>
          </p:cNvSpPr>
          <p:nvPr/>
        </p:nvSpPr>
        <p:spPr>
          <a:xfrm>
            <a:off x="3289130" y="473659"/>
            <a:ext cx="5323040" cy="715151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>
              <a:defRPr/>
            </a:pP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800" dirty="0">
                <a:latin typeface="Calibri" panose="020F0502020204030204" pitchFamily="34" charset="0"/>
              </a:rPr>
              <a:t> </a:t>
            </a:r>
            <a:r>
              <a:rPr lang="ru-RU" sz="2800" dirty="0" smtClean="0">
                <a:latin typeface="Calibri" panose="020F0502020204030204" pitchFamily="34" charset="0"/>
              </a:rPr>
              <a:t> </a:t>
            </a:r>
            <a:r>
              <a:rPr lang="ru-RU" sz="2800" dirty="0" smtClean="0">
                <a:latin typeface="Constantia" charset="0"/>
                <a:ea typeface="Constantia" charset="0"/>
                <a:cs typeface="Constantia" charset="0"/>
              </a:rPr>
              <a:t>1417 студентов</a:t>
            </a:r>
            <a:r>
              <a:rPr lang="ru-RU" sz="3600" dirty="0" smtClean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3600" dirty="0" smtClean="0">
                <a:latin typeface="Constantia" charset="0"/>
                <a:ea typeface="Constantia" charset="0"/>
                <a:cs typeface="Constantia" charset="0"/>
              </a:rPr>
            </a:br>
            <a:endParaRPr lang="ru-RU" sz="3600" b="1" dirty="0">
              <a:latin typeface="Constantia" charset="0"/>
              <a:ea typeface="Constantia" charset="0"/>
              <a:cs typeface="Constantia" charset="0"/>
            </a:endParaRPr>
          </a:p>
        </p:txBody>
      </p:sp>
      <p:sp>
        <p:nvSpPr>
          <p:cNvPr id="343" name="Google Shape;343;p3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CCCCCC"/>
                </a:solidFill>
              </a:rPr>
              <a:t>7</a:t>
            </a:fld>
            <a:endParaRPr>
              <a:solidFill>
                <a:srgbClr val="CCCCCC"/>
              </a:solidFill>
            </a:endParaRPr>
          </a:p>
        </p:txBody>
      </p:sp>
      <p:sp>
        <p:nvSpPr>
          <p:cNvPr id="344" name="Google Shape;344;p32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 smtClean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3600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sz="3600" dirty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3600" dirty="0">
                <a:latin typeface="Constantia" charset="0"/>
                <a:ea typeface="Constantia" charset="0"/>
                <a:cs typeface="Constantia" charset="0"/>
              </a:rPr>
            </a:br>
            <a:r>
              <a:rPr lang="ru-RU" sz="3600" dirty="0" smtClean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3600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sz="3600" dirty="0" smtClean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3600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sz="2800" b="1" dirty="0" smtClean="0">
                <a:latin typeface="Constantia" charset="0"/>
                <a:ea typeface="Constantia" charset="0"/>
                <a:cs typeface="Constantia" charset="0"/>
              </a:rPr>
              <a:t>РГФ сегодня</a:t>
            </a:r>
            <a:endParaRPr sz="2800" b="1" dirty="0">
              <a:latin typeface="Constantia" charset="0"/>
              <a:ea typeface="Constantia" charset="0"/>
              <a:cs typeface="Constantia" charset="0"/>
            </a:endParaRPr>
          </a:p>
        </p:txBody>
      </p:sp>
      <p:sp>
        <p:nvSpPr>
          <p:cNvPr id="347" name="Google Shape;347;p32"/>
          <p:cNvSpPr txBox="1">
            <a:spLocks noGrp="1"/>
          </p:cNvSpPr>
          <p:nvPr>
            <p:ph type="ctrTitle" idx="4294967295"/>
          </p:nvPr>
        </p:nvSpPr>
        <p:spPr>
          <a:xfrm>
            <a:off x="3289130" y="2272102"/>
            <a:ext cx="5323040" cy="741915"/>
          </a:xfrm>
          <a:prstGeom prst="rect">
            <a:avLst/>
          </a:prstGeom>
          <a:solidFill>
            <a:srgbClr val="2A5D56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ru-RU" sz="2800" dirty="0" smtClean="0">
                <a:latin typeface="Constantia" charset="0"/>
                <a:ea typeface="Constantia" charset="0"/>
                <a:cs typeface="Constantia" charset="0"/>
              </a:rPr>
              <a:t>  18 докторов наук</a:t>
            </a:r>
            <a:endParaRPr sz="2800" b="1" dirty="0">
              <a:latin typeface="Constantia" charset="0"/>
              <a:ea typeface="Constantia" charset="0"/>
              <a:cs typeface="Constantia" charset="0"/>
            </a:endParaRPr>
          </a:p>
        </p:txBody>
      </p:sp>
      <p:sp>
        <p:nvSpPr>
          <p:cNvPr id="348" name="Google Shape;348;p32"/>
          <p:cNvSpPr/>
          <p:nvPr/>
        </p:nvSpPr>
        <p:spPr>
          <a:xfrm>
            <a:off x="7597079" y="588998"/>
            <a:ext cx="412626" cy="484472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9" name="Google Shape;349;p32"/>
          <p:cNvGrpSpPr/>
          <p:nvPr/>
        </p:nvGrpSpPr>
        <p:grpSpPr>
          <a:xfrm>
            <a:off x="7458387" y="3618777"/>
            <a:ext cx="582244" cy="547800"/>
            <a:chOff x="5972700" y="2330200"/>
            <a:chExt cx="411625" cy="387275"/>
          </a:xfrm>
        </p:grpSpPr>
        <p:sp>
          <p:nvSpPr>
            <p:cNvPr id="350" name="Google Shape;350;p32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2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606" y="4723725"/>
            <a:ext cx="402371" cy="4084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5375" y="3162058"/>
            <a:ext cx="402371" cy="4084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060" y="2426925"/>
            <a:ext cx="371888" cy="37188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2497" y="4261003"/>
            <a:ext cx="402371" cy="35359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8004" y="1473834"/>
            <a:ext cx="441121" cy="418692"/>
          </a:xfrm>
          <a:prstGeom prst="rect">
            <a:avLst/>
          </a:prstGeom>
        </p:spPr>
      </p:pic>
      <p:sp>
        <p:nvSpPr>
          <p:cNvPr id="19" name="Google Shape;345;p32"/>
          <p:cNvSpPr txBox="1">
            <a:spLocks/>
          </p:cNvSpPr>
          <p:nvPr/>
        </p:nvSpPr>
        <p:spPr>
          <a:xfrm>
            <a:off x="3289130" y="3194568"/>
            <a:ext cx="5323040" cy="715151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>
              <a:defRPr/>
            </a:pP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800" dirty="0">
                <a:latin typeface="Calibri" panose="020F0502020204030204" pitchFamily="34" charset="0"/>
              </a:rPr>
              <a:t> </a:t>
            </a:r>
            <a:r>
              <a:rPr lang="ru-RU" sz="2800" dirty="0" smtClean="0">
                <a:latin typeface="Calibri" panose="020F0502020204030204" pitchFamily="34" charset="0"/>
              </a:rPr>
              <a:t>  </a:t>
            </a:r>
            <a:r>
              <a:rPr lang="ru-RU" sz="2800" dirty="0" smtClean="0">
                <a:latin typeface="Constantia" charset="0"/>
                <a:ea typeface="Constantia" charset="0"/>
                <a:cs typeface="Constantia" charset="0"/>
              </a:rPr>
              <a:t>5 европейских языков</a:t>
            </a:r>
            <a:r>
              <a:rPr lang="ru-RU" sz="3600" dirty="0" smtClean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3600" dirty="0" smtClean="0">
                <a:latin typeface="Constantia" charset="0"/>
                <a:ea typeface="Constantia" charset="0"/>
                <a:cs typeface="Constantia" charset="0"/>
              </a:rPr>
            </a:br>
            <a:endParaRPr lang="ru-RU" sz="3600" b="1" dirty="0">
              <a:latin typeface="Constantia" charset="0"/>
              <a:ea typeface="Constantia" charset="0"/>
              <a:cs typeface="Constantia" charset="0"/>
            </a:endParaRPr>
          </a:p>
        </p:txBody>
      </p:sp>
      <p:sp>
        <p:nvSpPr>
          <p:cNvPr id="20" name="Google Shape;346;p32"/>
          <p:cNvSpPr txBox="1">
            <a:spLocks/>
          </p:cNvSpPr>
          <p:nvPr/>
        </p:nvSpPr>
        <p:spPr>
          <a:xfrm>
            <a:off x="3289130" y="4130501"/>
            <a:ext cx="5323040" cy="716936"/>
          </a:xfrm>
          <a:prstGeom prst="rect">
            <a:avLst/>
          </a:prstGeom>
          <a:solidFill>
            <a:srgbClr val="F670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ru-RU" sz="2800" dirty="0" smtClean="0">
                <a:latin typeface="Constantia" charset="0"/>
                <a:ea typeface="Constantia" charset="0"/>
                <a:cs typeface="Constantia" charset="0"/>
              </a:rPr>
              <a:t>  12 вузов-партнеров </a:t>
            </a:r>
            <a:endParaRPr lang="ru-RU" sz="2800" b="1" dirty="0">
              <a:latin typeface="Constantia" charset="0"/>
              <a:ea typeface="Constantia" charset="0"/>
              <a:cs typeface="Constanti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4231" y="3366291"/>
            <a:ext cx="406400" cy="406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4"/>
          <a:stretch/>
        </p:blipFill>
        <p:spPr>
          <a:xfrm>
            <a:off x="-1" y="0"/>
            <a:ext cx="2578813" cy="1392704"/>
          </a:xfrm>
          <a:prstGeom prst="rect">
            <a:avLst/>
          </a:prstGeom>
        </p:spPr>
      </p:pic>
      <p:pic>
        <p:nvPicPr>
          <p:cNvPr id="30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81311" y="4340815"/>
            <a:ext cx="402371" cy="353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8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375644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2800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sz="2800" dirty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2800" dirty="0">
                <a:latin typeface="Constantia" charset="0"/>
                <a:ea typeface="Constantia" charset="0"/>
                <a:cs typeface="Constantia" charset="0"/>
              </a:rPr>
            </a:br>
            <a:r>
              <a:rPr lang="ru-RU" sz="2800" dirty="0" smtClean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2800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sz="2800" dirty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2800" dirty="0">
                <a:latin typeface="Constantia" charset="0"/>
                <a:ea typeface="Constantia" charset="0"/>
                <a:cs typeface="Constantia" charset="0"/>
              </a:rPr>
            </a:br>
            <a:r>
              <a:rPr lang="ru-RU" b="1" dirty="0" smtClean="0">
                <a:latin typeface="Constantia" charset="0"/>
                <a:ea typeface="Constantia" charset="0"/>
                <a:cs typeface="Constantia" charset="0"/>
              </a:rPr>
              <a:t>Уровни</a:t>
            </a:r>
            <a:br>
              <a:rPr lang="ru-RU" b="1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b="1" dirty="0">
                <a:latin typeface="Constantia" charset="0"/>
                <a:ea typeface="Constantia" charset="0"/>
                <a:cs typeface="Constantia" charset="0"/>
              </a:rPr>
              <a:t>о</a:t>
            </a:r>
            <a:r>
              <a:rPr lang="ru-RU" b="1" dirty="0" smtClean="0">
                <a:latin typeface="Constantia" charset="0"/>
                <a:ea typeface="Constantia" charset="0"/>
                <a:cs typeface="Constantia" charset="0"/>
              </a:rPr>
              <a:t>бразования</a:t>
            </a:r>
            <a:endParaRPr b="1" dirty="0">
              <a:latin typeface="Constantia" charset="0"/>
              <a:ea typeface="Constantia" charset="0"/>
              <a:cs typeface="Constantia" charset="0"/>
            </a:endParaRPr>
          </a:p>
        </p:txBody>
      </p:sp>
      <p:sp>
        <p:nvSpPr>
          <p:cNvPr id="249" name="Google Shape;249;p2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250" name="Google Shape;250;p28"/>
          <p:cNvGrpSpPr/>
          <p:nvPr/>
        </p:nvGrpSpPr>
        <p:grpSpPr>
          <a:xfrm>
            <a:off x="3563494" y="437725"/>
            <a:ext cx="4483324" cy="4256550"/>
            <a:chOff x="3508339" y="537300"/>
            <a:chExt cx="4483324" cy="4256550"/>
          </a:xfrm>
        </p:grpSpPr>
        <p:sp>
          <p:nvSpPr>
            <p:cNvPr id="251" name="Google Shape;251;p28"/>
            <p:cNvSpPr/>
            <p:nvPr/>
          </p:nvSpPr>
          <p:spPr>
            <a:xfrm>
              <a:off x="3508339" y="639392"/>
              <a:ext cx="1906800" cy="1906800"/>
            </a:xfrm>
            <a:prstGeom prst="ellipse">
              <a:avLst/>
            </a:prstGeom>
            <a:solidFill>
              <a:srgbClr val="2A5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500" dirty="0" smtClean="0">
                  <a:solidFill>
                    <a:srgbClr val="FFFFFF"/>
                  </a:solidFill>
                  <a:latin typeface="Constantia" charset="0"/>
                  <a:ea typeface="Constantia" charset="0"/>
                  <a:cs typeface="Constantia" charset="0"/>
                  <a:sym typeface="Nunito Sans"/>
                </a:rPr>
                <a:t>Бакалавриат</a:t>
              </a:r>
              <a:endParaRPr sz="1500" dirty="0">
                <a:solidFill>
                  <a:srgbClr val="FFFFFF"/>
                </a:solidFill>
                <a:latin typeface="Constantia" charset="0"/>
                <a:ea typeface="Constantia" charset="0"/>
                <a:cs typeface="Constantia" charset="0"/>
                <a:sym typeface="Nunito Sans"/>
              </a:endParaRPr>
            </a:p>
          </p:txBody>
        </p:sp>
        <p:sp>
          <p:nvSpPr>
            <p:cNvPr id="252" name="Google Shape;252;p28"/>
            <p:cNvSpPr/>
            <p:nvPr/>
          </p:nvSpPr>
          <p:spPr>
            <a:xfrm>
              <a:off x="5983750" y="537300"/>
              <a:ext cx="1906800" cy="1906800"/>
            </a:xfrm>
            <a:prstGeom prst="ellipse">
              <a:avLst/>
            </a:prstGeom>
            <a:solidFill>
              <a:srgbClr val="F67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-RU" sz="1500" dirty="0" smtClean="0">
                  <a:solidFill>
                    <a:srgbClr val="FFFFFF"/>
                  </a:solidFill>
                  <a:latin typeface="Constantia" charset="0"/>
                  <a:ea typeface="Constantia" charset="0"/>
                  <a:cs typeface="Constantia" charset="0"/>
                  <a:sym typeface="Nunito Sans"/>
                </a:rPr>
                <a:t>Специалитет</a:t>
              </a:r>
              <a:endParaRPr sz="1500" dirty="0">
                <a:solidFill>
                  <a:srgbClr val="FFFFFF"/>
                </a:solidFill>
                <a:latin typeface="Constantia" charset="0"/>
                <a:ea typeface="Constantia" charset="0"/>
                <a:cs typeface="Constantia" charset="0"/>
                <a:sym typeface="Nunito Sans"/>
              </a:endParaRPr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3618600" y="2887050"/>
              <a:ext cx="1906800" cy="1906800"/>
            </a:xfrm>
            <a:prstGeom prst="ellipse">
              <a:avLst/>
            </a:pr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lvl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dirty="0" smtClean="0">
                  <a:solidFill>
                    <a:srgbClr val="FFFFFF"/>
                  </a:solidFill>
                  <a:latin typeface="Constantia" charset="0"/>
                  <a:ea typeface="Constantia" charset="0"/>
                  <a:cs typeface="Constantia" charset="0"/>
                  <a:sym typeface="Nunito Sans"/>
                </a:rPr>
                <a:t>Магистратура</a:t>
              </a:r>
              <a:endParaRPr dirty="0">
                <a:solidFill>
                  <a:srgbClr val="FFFFFF"/>
                </a:solidFill>
                <a:latin typeface="Constantia" charset="0"/>
                <a:ea typeface="Constantia" charset="0"/>
                <a:cs typeface="Constantia" charset="0"/>
                <a:sym typeface="Nunito Sans"/>
              </a:endParaRPr>
            </a:p>
          </p:txBody>
        </p:sp>
        <p:sp>
          <p:nvSpPr>
            <p:cNvPr id="254" name="Google Shape;254;p28"/>
            <p:cNvSpPr/>
            <p:nvPr/>
          </p:nvSpPr>
          <p:spPr>
            <a:xfrm>
              <a:off x="6084863" y="2843313"/>
              <a:ext cx="1906800" cy="1906800"/>
            </a:xfrm>
            <a:prstGeom prst="ellipse">
              <a:avLst/>
            </a:prstGeom>
            <a:solidFill>
              <a:srgbClr val="2A5D56">
                <a:alpha val="51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500" dirty="0" smtClean="0">
                  <a:solidFill>
                    <a:srgbClr val="FFFFFF"/>
                  </a:solidFill>
                  <a:latin typeface="Constantia" charset="0"/>
                  <a:ea typeface="Constantia" charset="0"/>
                  <a:cs typeface="Constantia" charset="0"/>
                  <a:sym typeface="Nunito Sans"/>
                </a:rPr>
                <a:t>Аспирантура</a:t>
              </a:r>
              <a:endParaRPr sz="1500" dirty="0">
                <a:solidFill>
                  <a:srgbClr val="FFFFFF"/>
                </a:solidFill>
                <a:latin typeface="Constantia" charset="0"/>
                <a:ea typeface="Constantia" charset="0"/>
                <a:cs typeface="Constantia" charset="0"/>
                <a:sym typeface="Nunito Sans"/>
              </a:endParaRPr>
            </a:p>
          </p:txBody>
        </p:sp>
      </p:grpSp>
      <p:sp>
        <p:nvSpPr>
          <p:cNvPr id="255" name="Google Shape;255;p28"/>
          <p:cNvSpPr/>
          <p:nvPr/>
        </p:nvSpPr>
        <p:spPr>
          <a:xfrm>
            <a:off x="4719917" y="1518350"/>
            <a:ext cx="2106600" cy="2106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rgbClr val="666666"/>
                </a:solidFill>
                <a:latin typeface="Calibri" charset="0"/>
                <a:ea typeface="Calibri" charset="0"/>
                <a:cs typeface="Calibri" charset="0"/>
                <a:sym typeface="Nunito Sans"/>
              </a:rPr>
              <a:t> </a:t>
            </a:r>
            <a:r>
              <a:rPr lang="ru-RU" sz="1800" dirty="0" smtClean="0">
                <a:solidFill>
                  <a:srgbClr val="666666"/>
                </a:solidFill>
                <a:latin typeface="Constantia" charset="0"/>
                <a:ea typeface="Constantia" charset="0"/>
                <a:cs typeface="Constantia" charset="0"/>
                <a:sym typeface="Nunito Sans"/>
              </a:rPr>
              <a:t>4 ступени подготовк</a:t>
            </a:r>
            <a:r>
              <a:rPr lang="ru-RU" sz="1800" dirty="0">
                <a:solidFill>
                  <a:srgbClr val="666666"/>
                </a:solidFill>
                <a:latin typeface="Constantia" charset="0"/>
                <a:ea typeface="Constantia" charset="0"/>
                <a:cs typeface="Constantia" charset="0"/>
                <a:sym typeface="Nunito Sans"/>
              </a:rPr>
              <a:t>и</a:t>
            </a:r>
            <a:endParaRPr sz="1800" dirty="0">
              <a:solidFill>
                <a:srgbClr val="666666"/>
              </a:solidFill>
              <a:latin typeface="Constantia" charset="0"/>
              <a:ea typeface="Constantia" charset="0"/>
              <a:cs typeface="Constantia" charset="0"/>
              <a:sym typeface="Nunito Sans"/>
            </a:endParaRPr>
          </a:p>
        </p:txBody>
      </p:sp>
      <p:sp>
        <p:nvSpPr>
          <p:cNvPr id="256" name="Google Shape;256;p28"/>
          <p:cNvSpPr/>
          <p:nvPr/>
        </p:nvSpPr>
        <p:spPr>
          <a:xfrm>
            <a:off x="4840050" y="1651475"/>
            <a:ext cx="1829100" cy="1829100"/>
          </a:xfrm>
          <a:prstGeom prst="donut">
            <a:avLst>
              <a:gd name="adj" fmla="val 11468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7" name="Google Shape;257;p28"/>
          <p:cNvGrpSpPr/>
          <p:nvPr/>
        </p:nvGrpSpPr>
        <p:grpSpPr>
          <a:xfrm>
            <a:off x="6789409" y="3321604"/>
            <a:ext cx="304009" cy="326513"/>
            <a:chOff x="616425" y="2329600"/>
            <a:chExt cx="361700" cy="388475"/>
          </a:xfrm>
        </p:grpSpPr>
        <p:sp>
          <p:nvSpPr>
            <p:cNvPr id="258" name="Google Shape;258;p28"/>
            <p:cNvSpPr/>
            <p:nvPr/>
          </p:nvSpPr>
          <p:spPr>
            <a:xfrm>
              <a:off x="616425" y="2329600"/>
              <a:ext cx="361700" cy="388475"/>
            </a:xfrm>
            <a:custGeom>
              <a:avLst/>
              <a:gdLst/>
              <a:ahLst/>
              <a:cxnLst/>
              <a:rect l="l" t="t" r="r" b="b"/>
              <a:pathLst>
                <a:path w="14468" h="15539" fill="none" extrusionOk="0">
                  <a:moveTo>
                    <a:pt x="14273" y="13030"/>
                  </a:moveTo>
                  <a:lnTo>
                    <a:pt x="9621" y="6479"/>
                  </a:lnTo>
                  <a:lnTo>
                    <a:pt x="9621" y="2338"/>
                  </a:lnTo>
                  <a:lnTo>
                    <a:pt x="10303" y="1656"/>
                  </a:lnTo>
                  <a:lnTo>
                    <a:pt x="10303" y="1656"/>
                  </a:lnTo>
                  <a:lnTo>
                    <a:pt x="10400" y="1559"/>
                  </a:lnTo>
                  <a:lnTo>
                    <a:pt x="10474" y="1437"/>
                  </a:lnTo>
                  <a:lnTo>
                    <a:pt x="10522" y="1291"/>
                  </a:lnTo>
                  <a:lnTo>
                    <a:pt x="10571" y="1169"/>
                  </a:lnTo>
                  <a:lnTo>
                    <a:pt x="10571" y="1023"/>
                  </a:lnTo>
                  <a:lnTo>
                    <a:pt x="10571" y="877"/>
                  </a:lnTo>
                  <a:lnTo>
                    <a:pt x="10547" y="731"/>
                  </a:lnTo>
                  <a:lnTo>
                    <a:pt x="10498" y="609"/>
                  </a:lnTo>
                  <a:lnTo>
                    <a:pt x="10498" y="609"/>
                  </a:lnTo>
                  <a:lnTo>
                    <a:pt x="10449" y="463"/>
                  </a:lnTo>
                  <a:lnTo>
                    <a:pt x="10352" y="366"/>
                  </a:lnTo>
                  <a:lnTo>
                    <a:pt x="10254" y="244"/>
                  </a:lnTo>
                  <a:lnTo>
                    <a:pt x="10157" y="171"/>
                  </a:lnTo>
                  <a:lnTo>
                    <a:pt x="10035" y="98"/>
                  </a:lnTo>
                  <a:lnTo>
                    <a:pt x="9889" y="49"/>
                  </a:lnTo>
                  <a:lnTo>
                    <a:pt x="9767" y="25"/>
                  </a:lnTo>
                  <a:lnTo>
                    <a:pt x="9621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701" y="25"/>
                  </a:lnTo>
                  <a:lnTo>
                    <a:pt x="4580" y="49"/>
                  </a:lnTo>
                  <a:lnTo>
                    <a:pt x="4433" y="98"/>
                  </a:lnTo>
                  <a:lnTo>
                    <a:pt x="4312" y="171"/>
                  </a:lnTo>
                  <a:lnTo>
                    <a:pt x="4214" y="244"/>
                  </a:lnTo>
                  <a:lnTo>
                    <a:pt x="4117" y="366"/>
                  </a:lnTo>
                  <a:lnTo>
                    <a:pt x="4019" y="463"/>
                  </a:lnTo>
                  <a:lnTo>
                    <a:pt x="3971" y="609"/>
                  </a:lnTo>
                  <a:lnTo>
                    <a:pt x="3971" y="609"/>
                  </a:lnTo>
                  <a:lnTo>
                    <a:pt x="3922" y="731"/>
                  </a:lnTo>
                  <a:lnTo>
                    <a:pt x="3898" y="877"/>
                  </a:lnTo>
                  <a:lnTo>
                    <a:pt x="3898" y="1023"/>
                  </a:lnTo>
                  <a:lnTo>
                    <a:pt x="3898" y="1169"/>
                  </a:lnTo>
                  <a:lnTo>
                    <a:pt x="3946" y="1291"/>
                  </a:lnTo>
                  <a:lnTo>
                    <a:pt x="3995" y="1437"/>
                  </a:lnTo>
                  <a:lnTo>
                    <a:pt x="4068" y="1559"/>
                  </a:lnTo>
                  <a:lnTo>
                    <a:pt x="4166" y="1656"/>
                  </a:lnTo>
                  <a:lnTo>
                    <a:pt x="4848" y="2338"/>
                  </a:lnTo>
                  <a:lnTo>
                    <a:pt x="4848" y="6479"/>
                  </a:lnTo>
                  <a:lnTo>
                    <a:pt x="196" y="13030"/>
                  </a:lnTo>
                  <a:lnTo>
                    <a:pt x="196" y="13030"/>
                  </a:lnTo>
                  <a:lnTo>
                    <a:pt x="123" y="13152"/>
                  </a:lnTo>
                  <a:lnTo>
                    <a:pt x="50" y="13274"/>
                  </a:lnTo>
                  <a:lnTo>
                    <a:pt x="25" y="13395"/>
                  </a:lnTo>
                  <a:lnTo>
                    <a:pt x="1" y="13517"/>
                  </a:lnTo>
                  <a:lnTo>
                    <a:pt x="1" y="13639"/>
                  </a:lnTo>
                  <a:lnTo>
                    <a:pt x="25" y="13785"/>
                  </a:lnTo>
                  <a:lnTo>
                    <a:pt x="50" y="13907"/>
                  </a:lnTo>
                  <a:lnTo>
                    <a:pt x="98" y="14029"/>
                  </a:lnTo>
                  <a:lnTo>
                    <a:pt x="585" y="15003"/>
                  </a:lnTo>
                  <a:lnTo>
                    <a:pt x="585" y="15003"/>
                  </a:lnTo>
                  <a:lnTo>
                    <a:pt x="658" y="15125"/>
                  </a:lnTo>
                  <a:lnTo>
                    <a:pt x="756" y="15222"/>
                  </a:lnTo>
                  <a:lnTo>
                    <a:pt x="829" y="15320"/>
                  </a:lnTo>
                  <a:lnTo>
                    <a:pt x="951" y="15393"/>
                  </a:lnTo>
                  <a:lnTo>
                    <a:pt x="1073" y="15441"/>
                  </a:lnTo>
                  <a:lnTo>
                    <a:pt x="1194" y="15490"/>
                  </a:lnTo>
                  <a:lnTo>
                    <a:pt x="1316" y="15539"/>
                  </a:lnTo>
                  <a:lnTo>
                    <a:pt x="1462" y="15539"/>
                  </a:lnTo>
                  <a:lnTo>
                    <a:pt x="13006" y="15539"/>
                  </a:lnTo>
                  <a:lnTo>
                    <a:pt x="13006" y="15539"/>
                  </a:lnTo>
                  <a:lnTo>
                    <a:pt x="13153" y="15539"/>
                  </a:lnTo>
                  <a:lnTo>
                    <a:pt x="13274" y="15490"/>
                  </a:lnTo>
                  <a:lnTo>
                    <a:pt x="13396" y="15441"/>
                  </a:lnTo>
                  <a:lnTo>
                    <a:pt x="13518" y="15393"/>
                  </a:lnTo>
                  <a:lnTo>
                    <a:pt x="13640" y="15320"/>
                  </a:lnTo>
                  <a:lnTo>
                    <a:pt x="13713" y="15222"/>
                  </a:lnTo>
                  <a:lnTo>
                    <a:pt x="13810" y="15125"/>
                  </a:lnTo>
                  <a:lnTo>
                    <a:pt x="13883" y="15003"/>
                  </a:lnTo>
                  <a:lnTo>
                    <a:pt x="14370" y="14029"/>
                  </a:lnTo>
                  <a:lnTo>
                    <a:pt x="14370" y="14029"/>
                  </a:lnTo>
                  <a:lnTo>
                    <a:pt x="14419" y="13907"/>
                  </a:lnTo>
                  <a:lnTo>
                    <a:pt x="14443" y="13785"/>
                  </a:lnTo>
                  <a:lnTo>
                    <a:pt x="14468" y="13639"/>
                  </a:lnTo>
                  <a:lnTo>
                    <a:pt x="14468" y="13517"/>
                  </a:lnTo>
                  <a:lnTo>
                    <a:pt x="14443" y="13395"/>
                  </a:lnTo>
                  <a:lnTo>
                    <a:pt x="14419" y="13274"/>
                  </a:lnTo>
                  <a:lnTo>
                    <a:pt x="14346" y="13152"/>
                  </a:lnTo>
                  <a:lnTo>
                    <a:pt x="14273" y="13030"/>
                  </a:lnTo>
                  <a:lnTo>
                    <a:pt x="14273" y="1303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8"/>
            <p:cNvSpPr/>
            <p:nvPr/>
          </p:nvSpPr>
          <p:spPr>
            <a:xfrm>
              <a:off x="704725" y="2545750"/>
              <a:ext cx="185125" cy="25"/>
            </a:xfrm>
            <a:custGeom>
              <a:avLst/>
              <a:gdLst/>
              <a:ahLst/>
              <a:cxnLst/>
              <a:rect l="l" t="t" r="r" b="b"/>
              <a:pathLst>
                <a:path w="7405" h="1" fill="none" extrusionOk="0">
                  <a:moveTo>
                    <a:pt x="7404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8"/>
            <p:cNvSpPr/>
            <p:nvPr/>
          </p:nvSpPr>
          <p:spPr>
            <a:xfrm>
              <a:off x="811875" y="2626125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1" y="633"/>
                  </a:moveTo>
                  <a:lnTo>
                    <a:pt x="1" y="633"/>
                  </a:lnTo>
                  <a:lnTo>
                    <a:pt x="25" y="487"/>
                  </a:lnTo>
                  <a:lnTo>
                    <a:pt x="50" y="390"/>
                  </a:lnTo>
                  <a:lnTo>
                    <a:pt x="98" y="268"/>
                  </a:lnTo>
                  <a:lnTo>
                    <a:pt x="171" y="171"/>
                  </a:lnTo>
                  <a:lnTo>
                    <a:pt x="269" y="98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634" y="0"/>
                  </a:lnTo>
                  <a:lnTo>
                    <a:pt x="634" y="0"/>
                  </a:lnTo>
                  <a:lnTo>
                    <a:pt x="756" y="24"/>
                  </a:lnTo>
                  <a:lnTo>
                    <a:pt x="853" y="49"/>
                  </a:lnTo>
                  <a:lnTo>
                    <a:pt x="975" y="98"/>
                  </a:lnTo>
                  <a:lnTo>
                    <a:pt x="1072" y="171"/>
                  </a:lnTo>
                  <a:lnTo>
                    <a:pt x="1146" y="268"/>
                  </a:lnTo>
                  <a:lnTo>
                    <a:pt x="1194" y="390"/>
                  </a:lnTo>
                  <a:lnTo>
                    <a:pt x="1243" y="487"/>
                  </a:lnTo>
                  <a:lnTo>
                    <a:pt x="1243" y="633"/>
                  </a:lnTo>
                  <a:lnTo>
                    <a:pt x="1243" y="633"/>
                  </a:lnTo>
                  <a:lnTo>
                    <a:pt x="1243" y="755"/>
                  </a:lnTo>
                  <a:lnTo>
                    <a:pt x="1194" y="853"/>
                  </a:lnTo>
                  <a:lnTo>
                    <a:pt x="1146" y="974"/>
                  </a:lnTo>
                  <a:lnTo>
                    <a:pt x="1072" y="1072"/>
                  </a:lnTo>
                  <a:lnTo>
                    <a:pt x="975" y="1145"/>
                  </a:lnTo>
                  <a:lnTo>
                    <a:pt x="853" y="1194"/>
                  </a:lnTo>
                  <a:lnTo>
                    <a:pt x="756" y="1242"/>
                  </a:lnTo>
                  <a:lnTo>
                    <a:pt x="634" y="1242"/>
                  </a:lnTo>
                  <a:lnTo>
                    <a:pt x="634" y="1242"/>
                  </a:lnTo>
                  <a:lnTo>
                    <a:pt x="488" y="1242"/>
                  </a:lnTo>
                  <a:lnTo>
                    <a:pt x="390" y="1194"/>
                  </a:lnTo>
                  <a:lnTo>
                    <a:pt x="269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50" y="853"/>
                  </a:lnTo>
                  <a:lnTo>
                    <a:pt x="25" y="755"/>
                  </a:lnTo>
                  <a:lnTo>
                    <a:pt x="1" y="633"/>
                  </a:lnTo>
                  <a:lnTo>
                    <a:pt x="1" y="63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8"/>
            <p:cNvSpPr/>
            <p:nvPr/>
          </p:nvSpPr>
          <p:spPr>
            <a:xfrm>
              <a:off x="751000" y="2568275"/>
              <a:ext cx="54200" cy="53600"/>
            </a:xfrm>
            <a:custGeom>
              <a:avLst/>
              <a:gdLst/>
              <a:ahLst/>
              <a:cxnLst/>
              <a:rect l="l" t="t" r="r" b="b"/>
              <a:pathLst>
                <a:path w="2168" h="2144" fill="none" extrusionOk="0">
                  <a:moveTo>
                    <a:pt x="1096" y="2144"/>
                  </a:moveTo>
                  <a:lnTo>
                    <a:pt x="1096" y="2144"/>
                  </a:lnTo>
                  <a:lnTo>
                    <a:pt x="877" y="2119"/>
                  </a:lnTo>
                  <a:lnTo>
                    <a:pt x="658" y="2071"/>
                  </a:lnTo>
                  <a:lnTo>
                    <a:pt x="487" y="1973"/>
                  </a:lnTo>
                  <a:lnTo>
                    <a:pt x="317" y="1827"/>
                  </a:lnTo>
                  <a:lnTo>
                    <a:pt x="195" y="1681"/>
                  </a:lnTo>
                  <a:lnTo>
                    <a:pt x="98" y="1486"/>
                  </a:lnTo>
                  <a:lnTo>
                    <a:pt x="25" y="1291"/>
                  </a:lnTo>
                  <a:lnTo>
                    <a:pt x="0" y="1072"/>
                  </a:lnTo>
                  <a:lnTo>
                    <a:pt x="0" y="1072"/>
                  </a:lnTo>
                  <a:lnTo>
                    <a:pt x="25" y="853"/>
                  </a:lnTo>
                  <a:lnTo>
                    <a:pt x="98" y="658"/>
                  </a:lnTo>
                  <a:lnTo>
                    <a:pt x="195" y="463"/>
                  </a:lnTo>
                  <a:lnTo>
                    <a:pt x="317" y="317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77" y="0"/>
                  </a:lnTo>
                  <a:lnTo>
                    <a:pt x="1096" y="0"/>
                  </a:lnTo>
                  <a:lnTo>
                    <a:pt x="1096" y="0"/>
                  </a:lnTo>
                  <a:lnTo>
                    <a:pt x="1315" y="0"/>
                  </a:lnTo>
                  <a:lnTo>
                    <a:pt x="1510" y="73"/>
                  </a:lnTo>
                  <a:lnTo>
                    <a:pt x="1681" y="171"/>
                  </a:lnTo>
                  <a:lnTo>
                    <a:pt x="1851" y="317"/>
                  </a:lnTo>
                  <a:lnTo>
                    <a:pt x="1973" y="463"/>
                  </a:lnTo>
                  <a:lnTo>
                    <a:pt x="2070" y="658"/>
                  </a:lnTo>
                  <a:lnTo>
                    <a:pt x="2144" y="853"/>
                  </a:lnTo>
                  <a:lnTo>
                    <a:pt x="2168" y="1072"/>
                  </a:lnTo>
                  <a:lnTo>
                    <a:pt x="2168" y="1072"/>
                  </a:lnTo>
                  <a:lnTo>
                    <a:pt x="2144" y="1291"/>
                  </a:lnTo>
                  <a:lnTo>
                    <a:pt x="2070" y="1486"/>
                  </a:lnTo>
                  <a:lnTo>
                    <a:pt x="1973" y="1681"/>
                  </a:lnTo>
                  <a:lnTo>
                    <a:pt x="1851" y="1827"/>
                  </a:lnTo>
                  <a:lnTo>
                    <a:pt x="1681" y="1973"/>
                  </a:lnTo>
                  <a:lnTo>
                    <a:pt x="1510" y="2071"/>
                  </a:lnTo>
                  <a:lnTo>
                    <a:pt x="1315" y="2119"/>
                  </a:lnTo>
                  <a:lnTo>
                    <a:pt x="1096" y="2144"/>
                  </a:lnTo>
                  <a:lnTo>
                    <a:pt x="1096" y="214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8"/>
            <p:cNvSpPr/>
            <p:nvPr/>
          </p:nvSpPr>
          <p:spPr>
            <a:xfrm>
              <a:off x="769875" y="2662650"/>
              <a:ext cx="23775" cy="23775"/>
            </a:xfrm>
            <a:custGeom>
              <a:avLst/>
              <a:gdLst/>
              <a:ahLst/>
              <a:cxnLst/>
              <a:rect l="l" t="t" r="r" b="b"/>
              <a:pathLst>
                <a:path w="951" h="951" fill="none" extrusionOk="0">
                  <a:moveTo>
                    <a:pt x="0" y="463"/>
                  </a:moveTo>
                  <a:lnTo>
                    <a:pt x="0" y="463"/>
                  </a:lnTo>
                  <a:lnTo>
                    <a:pt x="0" y="366"/>
                  </a:lnTo>
                  <a:lnTo>
                    <a:pt x="25" y="293"/>
                  </a:lnTo>
                  <a:lnTo>
                    <a:pt x="73" y="195"/>
                  </a:lnTo>
                  <a:lnTo>
                    <a:pt x="146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585" y="0"/>
                  </a:lnTo>
                  <a:lnTo>
                    <a:pt x="658" y="25"/>
                  </a:lnTo>
                  <a:lnTo>
                    <a:pt x="755" y="73"/>
                  </a:lnTo>
                  <a:lnTo>
                    <a:pt x="828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0" y="366"/>
                  </a:lnTo>
                  <a:lnTo>
                    <a:pt x="950" y="463"/>
                  </a:lnTo>
                  <a:lnTo>
                    <a:pt x="950" y="463"/>
                  </a:lnTo>
                  <a:lnTo>
                    <a:pt x="950" y="561"/>
                  </a:lnTo>
                  <a:lnTo>
                    <a:pt x="926" y="658"/>
                  </a:lnTo>
                  <a:lnTo>
                    <a:pt x="877" y="755"/>
                  </a:lnTo>
                  <a:lnTo>
                    <a:pt x="828" y="804"/>
                  </a:lnTo>
                  <a:lnTo>
                    <a:pt x="755" y="877"/>
                  </a:lnTo>
                  <a:lnTo>
                    <a:pt x="658" y="926"/>
                  </a:lnTo>
                  <a:lnTo>
                    <a:pt x="585" y="950"/>
                  </a:lnTo>
                  <a:lnTo>
                    <a:pt x="487" y="950"/>
                  </a:lnTo>
                  <a:lnTo>
                    <a:pt x="487" y="950"/>
                  </a:lnTo>
                  <a:lnTo>
                    <a:pt x="390" y="950"/>
                  </a:lnTo>
                  <a:lnTo>
                    <a:pt x="293" y="926"/>
                  </a:lnTo>
                  <a:lnTo>
                    <a:pt x="220" y="877"/>
                  </a:lnTo>
                  <a:lnTo>
                    <a:pt x="146" y="804"/>
                  </a:lnTo>
                  <a:lnTo>
                    <a:pt x="73" y="755"/>
                  </a:lnTo>
                  <a:lnTo>
                    <a:pt x="25" y="658"/>
                  </a:lnTo>
                  <a:lnTo>
                    <a:pt x="0" y="561"/>
                  </a:lnTo>
                  <a:lnTo>
                    <a:pt x="0" y="463"/>
                  </a:lnTo>
                  <a:lnTo>
                    <a:pt x="0" y="46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8"/>
            <p:cNvSpPr/>
            <p:nvPr/>
          </p:nvSpPr>
          <p:spPr>
            <a:xfrm>
              <a:off x="799700" y="2503125"/>
              <a:ext cx="24375" cy="23775"/>
            </a:xfrm>
            <a:custGeom>
              <a:avLst/>
              <a:gdLst/>
              <a:ahLst/>
              <a:cxnLst/>
              <a:rect l="l" t="t" r="r" b="b"/>
              <a:pathLst>
                <a:path w="975" h="951" fill="none" extrusionOk="0">
                  <a:moveTo>
                    <a:pt x="1" y="463"/>
                  </a:moveTo>
                  <a:lnTo>
                    <a:pt x="1" y="463"/>
                  </a:lnTo>
                  <a:lnTo>
                    <a:pt x="25" y="366"/>
                  </a:lnTo>
                  <a:lnTo>
                    <a:pt x="49" y="293"/>
                  </a:lnTo>
                  <a:lnTo>
                    <a:pt x="98" y="195"/>
                  </a:lnTo>
                  <a:lnTo>
                    <a:pt x="147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585" y="0"/>
                  </a:lnTo>
                  <a:lnTo>
                    <a:pt x="683" y="25"/>
                  </a:lnTo>
                  <a:lnTo>
                    <a:pt x="756" y="73"/>
                  </a:lnTo>
                  <a:lnTo>
                    <a:pt x="829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1" y="366"/>
                  </a:lnTo>
                  <a:lnTo>
                    <a:pt x="975" y="463"/>
                  </a:lnTo>
                  <a:lnTo>
                    <a:pt x="975" y="463"/>
                  </a:lnTo>
                  <a:lnTo>
                    <a:pt x="951" y="561"/>
                  </a:lnTo>
                  <a:lnTo>
                    <a:pt x="926" y="658"/>
                  </a:lnTo>
                  <a:lnTo>
                    <a:pt x="877" y="731"/>
                  </a:lnTo>
                  <a:lnTo>
                    <a:pt x="829" y="804"/>
                  </a:lnTo>
                  <a:lnTo>
                    <a:pt x="756" y="877"/>
                  </a:lnTo>
                  <a:lnTo>
                    <a:pt x="683" y="902"/>
                  </a:lnTo>
                  <a:lnTo>
                    <a:pt x="585" y="950"/>
                  </a:lnTo>
                  <a:lnTo>
                    <a:pt x="488" y="950"/>
                  </a:lnTo>
                  <a:lnTo>
                    <a:pt x="488" y="950"/>
                  </a:lnTo>
                  <a:lnTo>
                    <a:pt x="390" y="950"/>
                  </a:lnTo>
                  <a:lnTo>
                    <a:pt x="293" y="902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31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1" y="463"/>
                  </a:lnTo>
                  <a:lnTo>
                    <a:pt x="1" y="46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8"/>
            <p:cNvSpPr/>
            <p:nvPr/>
          </p:nvSpPr>
          <p:spPr>
            <a:xfrm>
              <a:off x="766825" y="2388050"/>
              <a:ext cx="60925" cy="25"/>
            </a:xfrm>
            <a:custGeom>
              <a:avLst/>
              <a:gdLst/>
              <a:ahLst/>
              <a:cxnLst/>
              <a:rect l="l" t="t" r="r" b="b"/>
              <a:pathLst>
                <a:path w="2437" h="1" fill="none" extrusionOk="0">
                  <a:moveTo>
                    <a:pt x="2436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8"/>
            <p:cNvSpPr/>
            <p:nvPr/>
          </p:nvSpPr>
          <p:spPr>
            <a:xfrm>
              <a:off x="769875" y="2456250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0" y="633"/>
                  </a:moveTo>
                  <a:lnTo>
                    <a:pt x="0" y="633"/>
                  </a:lnTo>
                  <a:lnTo>
                    <a:pt x="0" y="512"/>
                  </a:lnTo>
                  <a:lnTo>
                    <a:pt x="49" y="390"/>
                  </a:lnTo>
                  <a:lnTo>
                    <a:pt x="98" y="268"/>
                  </a:lnTo>
                  <a:lnTo>
                    <a:pt x="171" y="195"/>
                  </a:lnTo>
                  <a:lnTo>
                    <a:pt x="268" y="122"/>
                  </a:lnTo>
                  <a:lnTo>
                    <a:pt x="366" y="49"/>
                  </a:lnTo>
                  <a:lnTo>
                    <a:pt x="487" y="24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731" y="24"/>
                  </a:lnTo>
                  <a:lnTo>
                    <a:pt x="853" y="49"/>
                  </a:lnTo>
                  <a:lnTo>
                    <a:pt x="975" y="122"/>
                  </a:lnTo>
                  <a:lnTo>
                    <a:pt x="1048" y="195"/>
                  </a:lnTo>
                  <a:lnTo>
                    <a:pt x="1145" y="268"/>
                  </a:lnTo>
                  <a:lnTo>
                    <a:pt x="1194" y="390"/>
                  </a:lnTo>
                  <a:lnTo>
                    <a:pt x="1218" y="512"/>
                  </a:lnTo>
                  <a:lnTo>
                    <a:pt x="1242" y="633"/>
                  </a:lnTo>
                  <a:lnTo>
                    <a:pt x="1242" y="633"/>
                  </a:lnTo>
                  <a:lnTo>
                    <a:pt x="1218" y="755"/>
                  </a:lnTo>
                  <a:lnTo>
                    <a:pt x="1194" y="877"/>
                  </a:lnTo>
                  <a:lnTo>
                    <a:pt x="1145" y="974"/>
                  </a:lnTo>
                  <a:lnTo>
                    <a:pt x="1048" y="1072"/>
                  </a:lnTo>
                  <a:lnTo>
                    <a:pt x="975" y="1145"/>
                  </a:lnTo>
                  <a:lnTo>
                    <a:pt x="853" y="1193"/>
                  </a:lnTo>
                  <a:lnTo>
                    <a:pt x="731" y="1242"/>
                  </a:lnTo>
                  <a:lnTo>
                    <a:pt x="609" y="1242"/>
                  </a:lnTo>
                  <a:lnTo>
                    <a:pt x="609" y="1242"/>
                  </a:lnTo>
                  <a:lnTo>
                    <a:pt x="487" y="1242"/>
                  </a:lnTo>
                  <a:lnTo>
                    <a:pt x="366" y="1193"/>
                  </a:lnTo>
                  <a:lnTo>
                    <a:pt x="268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49" y="877"/>
                  </a:lnTo>
                  <a:lnTo>
                    <a:pt x="0" y="755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" name="Google Shape;294;p28"/>
          <p:cNvGrpSpPr/>
          <p:nvPr/>
        </p:nvGrpSpPr>
        <p:grpSpPr>
          <a:xfrm>
            <a:off x="4326122" y="942169"/>
            <a:ext cx="302522" cy="472393"/>
            <a:chOff x="6718575" y="2318625"/>
            <a:chExt cx="256950" cy="407375"/>
          </a:xfrm>
        </p:grpSpPr>
        <p:sp>
          <p:nvSpPr>
            <p:cNvPr id="295" name="Google Shape;295;p28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8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8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8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8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8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8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8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056" y="3294066"/>
            <a:ext cx="371888" cy="3718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9409" y="921102"/>
            <a:ext cx="420863" cy="399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5D56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>
            <a:spLocks noGrp="1"/>
          </p:cNvSpPr>
          <p:nvPr>
            <p:ph type="title"/>
          </p:nvPr>
        </p:nvSpPr>
        <p:spPr>
          <a:xfrm>
            <a:off x="234449" y="575500"/>
            <a:ext cx="2179141" cy="17670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1200"/>
              </a:spcBef>
              <a:spcAft>
                <a:spcPts val="2400"/>
              </a:spcAft>
            </a:pPr>
            <a:r>
              <a:rPr lang="ru-RU" dirty="0" smtClean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b="1" dirty="0" smtClean="0">
                <a:latin typeface="Constantia" charset="0"/>
                <a:ea typeface="Constantia" charset="0"/>
                <a:cs typeface="Constantia" charset="0"/>
              </a:rPr>
              <a:t>Ступени </a:t>
            </a:r>
            <a:br>
              <a:rPr lang="ru-RU" b="1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b="1" dirty="0" smtClean="0">
                <a:latin typeface="Constantia" charset="0"/>
                <a:ea typeface="Constantia" charset="0"/>
                <a:cs typeface="Constantia" charset="0"/>
              </a:rPr>
              <a:t>подготовки</a:t>
            </a:r>
            <a:r>
              <a:rPr lang="ru-RU" sz="2200" dirty="0" smtClean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2200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sz="2200" dirty="0" smtClean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2200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sz="2200" dirty="0" smtClean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2200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sz="2200" dirty="0" smtClean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2200" dirty="0" smtClean="0">
                <a:latin typeface="Constantia" charset="0"/>
                <a:ea typeface="Constantia" charset="0"/>
                <a:cs typeface="Constantia" charset="0"/>
              </a:rPr>
            </a:br>
            <a:r>
              <a:rPr lang="ru-RU" sz="2200" dirty="0" smtClean="0">
                <a:latin typeface="Constantia" charset="0"/>
                <a:ea typeface="Constantia" charset="0"/>
                <a:cs typeface="Constantia" charset="0"/>
              </a:rPr>
              <a:t>Бакалавриат</a:t>
            </a:r>
            <a:r>
              <a:rPr lang="ru-RU" sz="2200" dirty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ru-RU" sz="2200" dirty="0">
                <a:latin typeface="Constantia" charset="0"/>
                <a:ea typeface="Constantia" charset="0"/>
                <a:cs typeface="Constantia" charset="0"/>
              </a:rPr>
            </a:br>
            <a:r>
              <a:rPr lang="ru-RU" sz="2200" dirty="0">
                <a:latin typeface="Constantia" charset="0"/>
                <a:ea typeface="Constantia" charset="0"/>
                <a:cs typeface="Constantia" charset="0"/>
              </a:rPr>
              <a:t>Специалитет</a:t>
            </a:r>
            <a:br>
              <a:rPr lang="ru-RU" sz="2200" dirty="0">
                <a:latin typeface="Constantia" charset="0"/>
                <a:ea typeface="Constantia" charset="0"/>
                <a:cs typeface="Constantia" charset="0"/>
              </a:rPr>
            </a:br>
            <a:r>
              <a:rPr lang="ru-RU" sz="2200" dirty="0">
                <a:latin typeface="Constantia" charset="0"/>
                <a:ea typeface="Constantia" charset="0"/>
                <a:cs typeface="Constantia" charset="0"/>
              </a:rPr>
              <a:t>Магистратура</a:t>
            </a:r>
            <a:endParaRPr sz="2200" dirty="0">
              <a:latin typeface="Constantia" charset="0"/>
              <a:ea typeface="Constantia" charset="0"/>
              <a:cs typeface="Constantia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r="14958"/>
          <a:stretch/>
        </p:blipFill>
        <p:spPr>
          <a:xfrm>
            <a:off x="2551147" y="50"/>
            <a:ext cx="6588000" cy="5143450"/>
          </a:xfrm>
          <a:prstGeom prst="rect">
            <a:avLst/>
          </a:prstGeom>
        </p:spPr>
      </p:pic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lysse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Ulysse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2624</TotalTime>
  <Words>937</Words>
  <Application>Microsoft Office PowerPoint</Application>
  <PresentationFormat>Экран (16:9)</PresentationFormat>
  <Paragraphs>303</Paragraphs>
  <Slides>44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44</vt:i4>
      </vt:variant>
    </vt:vector>
  </HeadingPairs>
  <TitlesOfParts>
    <vt:vector size="54" baseType="lpstr">
      <vt:lpstr>Arial</vt:lpstr>
      <vt:lpstr>Calibri</vt:lpstr>
      <vt:lpstr>Constantia</vt:lpstr>
      <vt:lpstr>Georgia</vt:lpstr>
      <vt:lpstr>Nunito Sans</vt:lpstr>
      <vt:lpstr>Symbol</vt:lpstr>
      <vt:lpstr>Times New Roman</vt:lpstr>
      <vt:lpstr>Wingdings</vt:lpstr>
      <vt:lpstr>Ulysses template</vt:lpstr>
      <vt:lpstr>1_Ulysses template</vt:lpstr>
      <vt:lpstr> ФАКУЛЬТЕТ                     РОМАНО-ГЕРМАНСКОЙ ФИЛОЛОГИИ </vt:lpstr>
      <vt:lpstr>Консультации с заведующими кафедрами  23.04.23 11.00 – 12.00</vt:lpstr>
      <vt:lpstr>Презентация PowerPoint</vt:lpstr>
      <vt:lpstr>Презентация PowerPoint</vt:lpstr>
      <vt:lpstr>РГФ –  путь к профессиям XXI века      РГФ –  путь к профессиям XXI века</vt:lpstr>
      <vt:lpstr>Трудоустройство выпускников  2021 года выпуска    </vt:lpstr>
      <vt:lpstr> 200 преподавателей</vt:lpstr>
      <vt:lpstr>    Уровни образования</vt:lpstr>
      <vt:lpstr> Ступени  подготовки    Бакалавриат Специалитет Магистратура</vt:lpstr>
      <vt:lpstr>Презентация PowerPoint</vt:lpstr>
      <vt:lpstr>Презентация PowerPoint</vt:lpstr>
      <vt:lpstr>  Два обязательных иностранных языка в различных комбинациях</vt:lpstr>
      <vt:lpstr>Презентация PowerPoint</vt:lpstr>
      <vt:lpstr>Специалитет  «Перевод и переводоведение»</vt:lpstr>
      <vt:lpstr>Презентация PowerPoint</vt:lpstr>
      <vt:lpstr>Вручение  дипломов</vt:lpstr>
      <vt:lpstr>Презентация PowerPoint</vt:lpstr>
      <vt:lpstr>Возможность получить дополнительную квалификацию</vt:lpstr>
      <vt:lpstr>Специалисты мирового уровня</vt:lpstr>
      <vt:lpstr>Janus Worldwide –   крупнейшая компания на российском переводческом рынке</vt:lpstr>
      <vt:lpstr>Студенты РГФ на семестровом обучении в Китае  (г. Циндао)</vt:lpstr>
      <vt:lpstr>Презентация PowerPoint</vt:lpstr>
      <vt:lpstr>  Бакалавриат    Контрольные цифры приема            2023  </vt:lpstr>
      <vt:lpstr>  Специалитет    Контрольные цифры приема           2023  </vt:lpstr>
      <vt:lpstr>  Магистратура   Контрольные цифры приема            2023  </vt:lpstr>
      <vt:lpstr>   Вступительные испытания   </vt:lpstr>
      <vt:lpstr> Проходнойбалл 2022</vt:lpstr>
      <vt:lpstr>  Зачисление на бюджетные места</vt:lpstr>
      <vt:lpstr>      Индивидуальные достижения  </vt:lpstr>
      <vt:lpstr>Бакалавриат, Специалитет 113 500  Магистратура 122500</vt:lpstr>
      <vt:lpstr>Возможность оплачивать обучение частями (по полугодиям и помесячно)</vt:lpstr>
      <vt:lpstr>Мероприятия РГФ для школьников</vt:lpstr>
      <vt:lpstr>Мероприятия РГФ для школьников</vt:lpstr>
      <vt:lpstr>Презентация PowerPoint</vt:lpstr>
      <vt:lpstr>Летняя лингвистическая школа  19.06.23-24.06.23</vt:lpstr>
      <vt:lpstr>Отдел довузовского образования ВГУ</vt:lpstr>
      <vt:lpstr>Презентация PowerPoint</vt:lpstr>
      <vt:lpstr>Начало работы приёмной комиссии  20 июня 2023 </vt:lpstr>
      <vt:lpstr>Презентация PowerPoint</vt:lpstr>
      <vt:lpstr>РГФ – победитель фестиваля «Университетская Весна-2023»</vt:lpstr>
      <vt:lpstr>Презентация PowerPoint</vt:lpstr>
      <vt:lpstr>Активная студенческая жизнь</vt:lpstr>
      <vt:lpstr>Посвящение в студенты</vt:lpstr>
      <vt:lpstr>Консультации с заведующими кафедрами  17.04.22 11.00 – 12.00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(OR SLIDEDOC) TITLE</dc:title>
  <dc:creator>Welcome</dc:creator>
  <cp:lastModifiedBy>Windows User</cp:lastModifiedBy>
  <cp:revision>349</cp:revision>
  <dcterms:modified xsi:type="dcterms:W3CDTF">2023-04-21T03:19:50Z</dcterms:modified>
</cp:coreProperties>
</file>